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275" r:id="rId4"/>
    <p:sldId id="276" r:id="rId5"/>
    <p:sldId id="277" r:id="rId6"/>
    <p:sldId id="335" r:id="rId7"/>
    <p:sldId id="260" r:id="rId8"/>
    <p:sldId id="368" r:id="rId9"/>
    <p:sldId id="278" r:id="rId10"/>
    <p:sldId id="279" r:id="rId11"/>
    <p:sldId id="281" r:id="rId12"/>
    <p:sldId id="263" r:id="rId13"/>
    <p:sldId id="267" r:id="rId14"/>
    <p:sldId id="264" r:id="rId15"/>
    <p:sldId id="366" r:id="rId16"/>
    <p:sldId id="265" r:id="rId17"/>
    <p:sldId id="270" r:id="rId18"/>
    <p:sldId id="266" r:id="rId19"/>
    <p:sldId id="367" r:id="rId20"/>
    <p:sldId id="268" r:id="rId21"/>
    <p:sldId id="369" r:id="rId22"/>
    <p:sldId id="370" r:id="rId23"/>
    <p:sldId id="371" r:id="rId24"/>
    <p:sldId id="372" r:id="rId25"/>
    <p:sldId id="259" r:id="rId26"/>
    <p:sldId id="283" r:id="rId27"/>
    <p:sldId id="269" r:id="rId28"/>
    <p:sldId id="261" r:id="rId29"/>
    <p:sldId id="309" r:id="rId30"/>
    <p:sldId id="262" r:id="rId31"/>
    <p:sldId id="272" r:id="rId32"/>
    <p:sldId id="313" r:id="rId33"/>
    <p:sldId id="280" r:id="rId34"/>
    <p:sldId id="285" r:id="rId35"/>
    <p:sldId id="288" r:id="rId36"/>
    <p:sldId id="286" r:id="rId37"/>
    <p:sldId id="287" r:id="rId38"/>
    <p:sldId id="310" r:id="rId39"/>
    <p:sldId id="291" r:id="rId40"/>
    <p:sldId id="374" r:id="rId41"/>
    <p:sldId id="330" r:id="rId42"/>
    <p:sldId id="373" r:id="rId43"/>
    <p:sldId id="293" r:id="rId44"/>
    <p:sldId id="331" r:id="rId45"/>
    <p:sldId id="295" r:id="rId46"/>
    <p:sldId id="314" r:id="rId47"/>
    <p:sldId id="327" r:id="rId48"/>
    <p:sldId id="315" r:id="rId49"/>
    <p:sldId id="328" r:id="rId50"/>
    <p:sldId id="311" r:id="rId51"/>
    <p:sldId id="422" r:id="rId52"/>
    <p:sldId id="423" r:id="rId53"/>
    <p:sldId id="424" r:id="rId54"/>
    <p:sldId id="429" r:id="rId55"/>
    <p:sldId id="434" r:id="rId56"/>
    <p:sldId id="435" r:id="rId57"/>
    <p:sldId id="436" r:id="rId58"/>
    <p:sldId id="437" r:id="rId59"/>
    <p:sldId id="438" r:id="rId60"/>
    <p:sldId id="439" r:id="rId61"/>
    <p:sldId id="442" r:id="rId62"/>
    <p:sldId id="443" r:id="rId63"/>
    <p:sldId id="444" r:id="rId64"/>
    <p:sldId id="445" r:id="rId65"/>
    <p:sldId id="448" r:id="rId66"/>
    <p:sldId id="449" r:id="rId67"/>
    <p:sldId id="450" r:id="rId68"/>
    <p:sldId id="451" r:id="rId69"/>
    <p:sldId id="452" r:id="rId7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3223"/>
    <a:srgbClr val="E2E402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04" autoAdjust="0"/>
  </p:normalViewPr>
  <p:slideViewPr>
    <p:cSldViewPr>
      <p:cViewPr varScale="1">
        <p:scale>
          <a:sx n="79" d="100"/>
          <a:sy n="79" d="100"/>
        </p:scale>
        <p:origin x="157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Di Troia" userId="7de80edd88c2c9de" providerId="LiveId" clId="{D98B93D7-0F2D-47A3-A137-CE35FC18832F}"/>
    <pc:docChg chg="undo custSel addSld delSld modSld sldOrd">
      <pc:chgData name="Fabio Di Troia" userId="7de80edd88c2c9de" providerId="LiveId" clId="{D98B93D7-0F2D-47A3-A137-CE35FC18832F}" dt="2020-04-30T18:48:38.236" v="1629"/>
      <pc:docMkLst>
        <pc:docMk/>
      </pc:docMkLst>
      <pc:sldChg chg="modSp mod">
        <pc:chgData name="Fabio Di Troia" userId="7de80edd88c2c9de" providerId="LiveId" clId="{D98B93D7-0F2D-47A3-A137-CE35FC18832F}" dt="2020-04-28T17:16:08.821" v="570" actId="113"/>
        <pc:sldMkLst>
          <pc:docMk/>
          <pc:sldMk cId="0" sldId="257"/>
        </pc:sldMkLst>
        <pc:spChg chg="mod">
          <ac:chgData name="Fabio Di Troia" userId="7de80edd88c2c9de" providerId="LiveId" clId="{D98B93D7-0F2D-47A3-A137-CE35FC18832F}" dt="2020-04-28T17:16:08.821" v="570" actId="113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">
        <pc:chgData name="Fabio Di Troia" userId="7de80edd88c2c9de" providerId="LiveId" clId="{D98B93D7-0F2D-47A3-A137-CE35FC18832F}" dt="2020-04-25T16:25:58.516" v="206" actId="113"/>
        <pc:sldMkLst>
          <pc:docMk/>
          <pc:sldMk cId="0" sldId="260"/>
        </pc:sldMkLst>
        <pc:spChg chg="mod">
          <ac:chgData name="Fabio Di Troia" userId="7de80edd88c2c9de" providerId="LiveId" clId="{D98B93D7-0F2D-47A3-A137-CE35FC18832F}" dt="2020-04-25T16:25:58.516" v="206" actId="113"/>
          <ac:spMkLst>
            <pc:docMk/>
            <pc:sldMk cId="0" sldId="260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6:23:23.831" v="44" actId="478"/>
          <ac:spMkLst>
            <pc:docMk/>
            <pc:sldMk cId="0" sldId="260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6:23:23.831" v="44" actId="478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Fabio Di Troia" userId="7de80edd88c2c9de" providerId="LiveId" clId="{D98B93D7-0F2D-47A3-A137-CE35FC18832F}" dt="2020-04-25T16:24:03.673" v="57" actId="1037"/>
          <ac:spMkLst>
            <pc:docMk/>
            <pc:sldMk cId="0" sldId="260"/>
            <ac:spMk id="6" creationId="{8E9DDD90-7765-4AFD-B51E-2218F035E7F0}"/>
          </ac:spMkLst>
        </pc:spChg>
      </pc:sldChg>
      <pc:sldChg chg="modSp mod">
        <pc:chgData name="Fabio Di Troia" userId="7de80edd88c2c9de" providerId="LiveId" clId="{D98B93D7-0F2D-47A3-A137-CE35FC18832F}" dt="2020-04-28T17:42:25.679" v="844" actId="15"/>
        <pc:sldMkLst>
          <pc:docMk/>
          <pc:sldMk cId="0" sldId="261"/>
        </pc:sldMkLst>
        <pc:spChg chg="mod">
          <ac:chgData name="Fabio Di Troia" userId="7de80edd88c2c9de" providerId="LiveId" clId="{D98B93D7-0F2D-47A3-A137-CE35FC18832F}" dt="2020-04-28T17:42:25.679" v="844" actId="15"/>
          <ac:spMkLst>
            <pc:docMk/>
            <pc:sldMk cId="0" sldId="261"/>
            <ac:spMk id="3" creationId="{00000000-0000-0000-0000-000000000000}"/>
          </ac:spMkLst>
        </pc:spChg>
      </pc:sldChg>
      <pc:sldChg chg="modSp mod">
        <pc:chgData name="Fabio Di Troia" userId="7de80edd88c2c9de" providerId="LiveId" clId="{D98B93D7-0F2D-47A3-A137-CE35FC18832F}" dt="2020-04-28T17:45:00.445" v="863" actId="207"/>
        <pc:sldMkLst>
          <pc:docMk/>
          <pc:sldMk cId="0" sldId="262"/>
        </pc:sldMkLst>
        <pc:spChg chg="mod">
          <ac:chgData name="Fabio Di Troia" userId="7de80edd88c2c9de" providerId="LiveId" clId="{D98B93D7-0F2D-47A3-A137-CE35FC18832F}" dt="2020-04-28T17:45:00.445" v="863" actId="207"/>
          <ac:spMkLst>
            <pc:docMk/>
            <pc:sldMk cId="0" sldId="262"/>
            <ac:spMk id="3" creationId="{00000000-0000-0000-0000-000000000000}"/>
          </ac:spMkLst>
        </pc:spChg>
      </pc:sldChg>
      <pc:sldChg chg="modSp mod">
        <pc:chgData name="Fabio Di Troia" userId="7de80edd88c2c9de" providerId="LiveId" clId="{D98B93D7-0F2D-47A3-A137-CE35FC18832F}" dt="2020-04-28T17:27:50.803" v="588" actId="6549"/>
        <pc:sldMkLst>
          <pc:docMk/>
          <pc:sldMk cId="0" sldId="263"/>
        </pc:sldMkLst>
        <pc:spChg chg="mod">
          <ac:chgData name="Fabio Di Troia" userId="7de80edd88c2c9de" providerId="LiveId" clId="{D98B93D7-0F2D-47A3-A137-CE35FC18832F}" dt="2020-04-28T17:27:50.803" v="588" actId="6549"/>
          <ac:spMkLst>
            <pc:docMk/>
            <pc:sldMk cId="0" sldId="263"/>
            <ac:spMk id="3" creationId="{00000000-0000-0000-0000-000000000000}"/>
          </ac:spMkLst>
        </pc:spChg>
      </pc:sldChg>
      <pc:sldChg chg="addSp delSp modSp mod">
        <pc:chgData name="Fabio Di Troia" userId="7de80edd88c2c9de" providerId="LiveId" clId="{D98B93D7-0F2D-47A3-A137-CE35FC18832F}" dt="2020-04-28T17:28:44.991" v="601" actId="1035"/>
        <pc:sldMkLst>
          <pc:docMk/>
          <pc:sldMk cId="0" sldId="264"/>
        </pc:sldMkLst>
        <pc:spChg chg="mod">
          <ac:chgData name="Fabio Di Troia" userId="7de80edd88c2c9de" providerId="LiveId" clId="{D98B93D7-0F2D-47A3-A137-CE35FC18832F}" dt="2020-04-25T17:08:30.323" v="397"/>
          <ac:spMkLst>
            <pc:docMk/>
            <pc:sldMk cId="0" sldId="264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7:08:22.898" v="394" actId="478"/>
          <ac:spMkLst>
            <pc:docMk/>
            <pc:sldMk cId="0" sldId="264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7:08:22.898" v="394" actId="478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Fabio Di Troia" userId="7de80edd88c2c9de" providerId="LiveId" clId="{D98B93D7-0F2D-47A3-A137-CE35FC18832F}" dt="2020-04-28T17:28:44.991" v="601" actId="1035"/>
          <ac:spMkLst>
            <pc:docMk/>
            <pc:sldMk cId="0" sldId="264"/>
            <ac:spMk id="7" creationId="{5E9E5059-A4BC-4E3A-94CE-275713DDC880}"/>
          </ac:spMkLst>
        </pc:spChg>
        <pc:spChg chg="add mod">
          <ac:chgData name="Fabio Di Troia" userId="7de80edd88c2c9de" providerId="LiveId" clId="{D98B93D7-0F2D-47A3-A137-CE35FC18832F}" dt="2020-04-25T17:10:11.834" v="490" actId="13822"/>
          <ac:spMkLst>
            <pc:docMk/>
            <pc:sldMk cId="0" sldId="264"/>
            <ac:spMk id="8" creationId="{3B6CF5D7-920E-464B-BE1D-61D9EB5F8B16}"/>
          </ac:spMkLst>
        </pc:spChg>
        <pc:picChg chg="add del mod">
          <ac:chgData name="Fabio Di Troia" userId="7de80edd88c2c9de" providerId="LiveId" clId="{D98B93D7-0F2D-47A3-A137-CE35FC18832F}" dt="2020-04-25T17:08:12.673" v="392" actId="478"/>
          <ac:picMkLst>
            <pc:docMk/>
            <pc:sldMk cId="0" sldId="264"/>
            <ac:picMk id="6" creationId="{EDDCA5B5-C694-4F7E-90F5-9922F8A63E4E}"/>
          </ac:picMkLst>
        </pc:picChg>
      </pc:sldChg>
      <pc:sldChg chg="modSp mod">
        <pc:chgData name="Fabio Di Troia" userId="7de80edd88c2c9de" providerId="LiveId" clId="{D98B93D7-0F2D-47A3-A137-CE35FC18832F}" dt="2020-04-28T17:29:18.742" v="602" actId="113"/>
        <pc:sldMkLst>
          <pc:docMk/>
          <pc:sldMk cId="0" sldId="265"/>
        </pc:sldMkLst>
        <pc:spChg chg="mod">
          <ac:chgData name="Fabio Di Troia" userId="7de80edd88c2c9de" providerId="LiveId" clId="{D98B93D7-0F2D-47A3-A137-CE35FC18832F}" dt="2020-04-28T17:29:18.742" v="602" actId="113"/>
          <ac:spMkLst>
            <pc:docMk/>
            <pc:sldMk cId="0" sldId="265"/>
            <ac:spMk id="3" creationId="{00000000-0000-0000-0000-000000000000}"/>
          </ac:spMkLst>
        </pc:spChg>
      </pc:sldChg>
      <pc:sldChg chg="modSp mod modNotesTx">
        <pc:chgData name="Fabio Di Troia" userId="7de80edd88c2c9de" providerId="LiveId" clId="{D98B93D7-0F2D-47A3-A137-CE35FC18832F}" dt="2020-04-25T17:14:51.513" v="534" actId="6549"/>
        <pc:sldMkLst>
          <pc:docMk/>
          <pc:sldMk cId="0" sldId="266"/>
        </pc:sldMkLst>
        <pc:spChg chg="mod">
          <ac:chgData name="Fabio Di Troia" userId="7de80edd88c2c9de" providerId="LiveId" clId="{D98B93D7-0F2D-47A3-A137-CE35FC18832F}" dt="2020-04-25T17:14:44.192" v="533" actId="207"/>
          <ac:spMkLst>
            <pc:docMk/>
            <pc:sldMk cId="0" sldId="266"/>
            <ac:spMk id="3" creationId="{00000000-0000-0000-0000-000000000000}"/>
          </ac:spMkLst>
        </pc:spChg>
      </pc:sldChg>
      <pc:sldChg chg="delSp modSp mod">
        <pc:chgData name="Fabio Di Troia" userId="7de80edd88c2c9de" providerId="LiveId" clId="{D98B93D7-0F2D-47A3-A137-CE35FC18832F}" dt="2020-04-28T17:28:26.645" v="593" actId="478"/>
        <pc:sldMkLst>
          <pc:docMk/>
          <pc:sldMk cId="0" sldId="267"/>
        </pc:sldMkLst>
        <pc:spChg chg="mod">
          <ac:chgData name="Fabio Di Troia" userId="7de80edd88c2c9de" providerId="LiveId" clId="{D98B93D7-0F2D-47A3-A137-CE35FC18832F}" dt="2020-04-28T17:28:24.040" v="592" actId="20577"/>
          <ac:spMkLst>
            <pc:docMk/>
            <pc:sldMk cId="0" sldId="267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28:26.645" v="593" actId="478"/>
          <ac:spMkLst>
            <pc:docMk/>
            <pc:sldMk cId="0" sldId="267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28:26.645" v="593" actId="478"/>
          <ac:spMkLst>
            <pc:docMk/>
            <pc:sldMk cId="0" sldId="267"/>
            <ac:spMk id="5" creationId="{00000000-0000-0000-0000-000000000000}"/>
          </ac:spMkLst>
        </pc:spChg>
      </pc:sldChg>
      <pc:sldChg chg="delSp modSp mod">
        <pc:chgData name="Fabio Di Troia" userId="7de80edd88c2c9de" providerId="LiveId" clId="{D98B93D7-0F2D-47A3-A137-CE35FC18832F}" dt="2020-04-28T17:41:49.843" v="841" actId="115"/>
        <pc:sldMkLst>
          <pc:docMk/>
          <pc:sldMk cId="0" sldId="268"/>
        </pc:sldMkLst>
        <pc:spChg chg="mod">
          <ac:chgData name="Fabio Di Troia" userId="7de80edd88c2c9de" providerId="LiveId" clId="{D98B93D7-0F2D-47A3-A137-CE35FC18832F}" dt="2020-04-28T17:41:49.843" v="841" actId="115"/>
          <ac:spMkLst>
            <pc:docMk/>
            <pc:sldMk cId="0" sldId="268"/>
            <ac:spMk id="2" creationId="{00000000-0000-0000-0000-000000000000}"/>
          </ac:spMkLst>
        </pc:spChg>
        <pc:spChg chg="mod">
          <ac:chgData name="Fabio Di Troia" userId="7de80edd88c2c9de" providerId="LiveId" clId="{D98B93D7-0F2D-47A3-A137-CE35FC18832F}" dt="2020-04-25T17:18:40.585" v="563" actId="20577"/>
          <ac:spMkLst>
            <pc:docMk/>
            <pc:sldMk cId="0" sldId="268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7:18:43.715" v="564" actId="478"/>
          <ac:spMkLst>
            <pc:docMk/>
            <pc:sldMk cId="0" sldId="268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7:18:43.715" v="564" actId="478"/>
          <ac:spMkLst>
            <pc:docMk/>
            <pc:sldMk cId="0" sldId="268"/>
            <ac:spMk id="5" creationId="{00000000-0000-0000-0000-000000000000}"/>
          </ac:spMkLst>
        </pc:spChg>
      </pc:sldChg>
      <pc:sldChg chg="modSp modAnim">
        <pc:chgData name="Fabio Di Troia" userId="7de80edd88c2c9de" providerId="LiveId" clId="{D98B93D7-0F2D-47A3-A137-CE35FC18832F}" dt="2020-04-28T17:40:57.815" v="834" actId="207"/>
        <pc:sldMkLst>
          <pc:docMk/>
          <pc:sldMk cId="0" sldId="269"/>
        </pc:sldMkLst>
        <pc:spChg chg="mod">
          <ac:chgData name="Fabio Di Troia" userId="7de80edd88c2c9de" providerId="LiveId" clId="{D98B93D7-0F2D-47A3-A137-CE35FC18832F}" dt="2020-04-28T17:40:57.815" v="834" actId="207"/>
          <ac:spMkLst>
            <pc:docMk/>
            <pc:sldMk cId="0" sldId="269"/>
            <ac:spMk id="3" creationId="{00000000-0000-0000-0000-000000000000}"/>
          </ac:spMkLst>
        </pc:spChg>
      </pc:sldChg>
      <pc:sldChg chg="delSp modSp mod">
        <pc:chgData name="Fabio Di Troia" userId="7de80edd88c2c9de" providerId="LiveId" clId="{D98B93D7-0F2D-47A3-A137-CE35FC18832F}" dt="2020-04-28T17:31:28.463" v="629" actId="20577"/>
        <pc:sldMkLst>
          <pc:docMk/>
          <pc:sldMk cId="0" sldId="270"/>
        </pc:sldMkLst>
        <pc:spChg chg="mod">
          <ac:chgData name="Fabio Di Troia" userId="7de80edd88c2c9de" providerId="LiveId" clId="{D98B93D7-0F2D-47A3-A137-CE35FC18832F}" dt="2020-04-28T17:31:28.463" v="629" actId="20577"/>
          <ac:spMkLst>
            <pc:docMk/>
            <pc:sldMk cId="0" sldId="270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7:12:29.316" v="496" actId="478"/>
          <ac:spMkLst>
            <pc:docMk/>
            <pc:sldMk cId="0" sldId="270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7:12:29.316" v="496" actId="478"/>
          <ac:spMkLst>
            <pc:docMk/>
            <pc:sldMk cId="0" sldId="270"/>
            <ac:spMk id="5" creationId="{00000000-0000-0000-0000-000000000000}"/>
          </ac:spMkLst>
        </pc:spChg>
      </pc:sldChg>
      <pc:sldChg chg="delSp modSp mod">
        <pc:chgData name="Fabio Di Troia" userId="7de80edd88c2c9de" providerId="LiveId" clId="{D98B93D7-0F2D-47A3-A137-CE35FC18832F}" dt="2020-04-28T17:46:36.220" v="905" actId="478"/>
        <pc:sldMkLst>
          <pc:docMk/>
          <pc:sldMk cId="0" sldId="272"/>
        </pc:sldMkLst>
        <pc:spChg chg="mod">
          <ac:chgData name="Fabio Di Troia" userId="7de80edd88c2c9de" providerId="LiveId" clId="{D98B93D7-0F2D-47A3-A137-CE35FC18832F}" dt="2020-04-28T17:46:34.369" v="904" actId="6549"/>
          <ac:spMkLst>
            <pc:docMk/>
            <pc:sldMk cId="0" sldId="272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46:36.220" v="905" actId="478"/>
          <ac:spMkLst>
            <pc:docMk/>
            <pc:sldMk cId="0" sldId="272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46:36.220" v="905" actId="478"/>
          <ac:spMkLst>
            <pc:docMk/>
            <pc:sldMk cId="0" sldId="272"/>
            <ac:spMk id="5" creationId="{00000000-0000-0000-0000-000000000000}"/>
          </ac:spMkLst>
        </pc:spChg>
      </pc:sldChg>
      <pc:sldChg chg="modSp mod">
        <pc:chgData name="Fabio Di Troia" userId="7de80edd88c2c9de" providerId="LiveId" clId="{D98B93D7-0F2D-47A3-A137-CE35FC18832F}" dt="2020-04-25T16:18:38.972" v="5" actId="207"/>
        <pc:sldMkLst>
          <pc:docMk/>
          <pc:sldMk cId="0" sldId="275"/>
        </pc:sldMkLst>
        <pc:spChg chg="mod">
          <ac:chgData name="Fabio Di Troia" userId="7de80edd88c2c9de" providerId="LiveId" clId="{D98B93D7-0F2D-47A3-A137-CE35FC18832F}" dt="2020-04-25T16:18:38.972" v="5" actId="207"/>
          <ac:spMkLst>
            <pc:docMk/>
            <pc:sldMk cId="0" sldId="275"/>
            <ac:spMk id="3" creationId="{00000000-0000-0000-0000-000000000000}"/>
          </ac:spMkLst>
        </pc:spChg>
      </pc:sldChg>
      <pc:sldChg chg="modSp mod">
        <pc:chgData name="Fabio Di Troia" userId="7de80edd88c2c9de" providerId="LiveId" clId="{D98B93D7-0F2D-47A3-A137-CE35FC18832F}" dt="2020-04-28T17:17:27.898" v="571" actId="207"/>
        <pc:sldMkLst>
          <pc:docMk/>
          <pc:sldMk cId="0" sldId="276"/>
        </pc:sldMkLst>
        <pc:spChg chg="mod">
          <ac:chgData name="Fabio Di Troia" userId="7de80edd88c2c9de" providerId="LiveId" clId="{D98B93D7-0F2D-47A3-A137-CE35FC18832F}" dt="2020-04-28T17:17:27.898" v="571" actId="207"/>
          <ac:spMkLst>
            <pc:docMk/>
            <pc:sldMk cId="0" sldId="276"/>
            <ac:spMk id="3" creationId="{00000000-0000-0000-0000-000000000000}"/>
          </ac:spMkLst>
        </pc:spChg>
      </pc:sldChg>
      <pc:sldChg chg="delSp modSp mod">
        <pc:chgData name="Fabio Di Troia" userId="7de80edd88c2c9de" providerId="LiveId" clId="{D98B93D7-0F2D-47A3-A137-CE35FC18832F}" dt="2020-04-28T17:19:14.139" v="576" actId="14100"/>
        <pc:sldMkLst>
          <pc:docMk/>
          <pc:sldMk cId="0" sldId="277"/>
        </pc:sldMkLst>
        <pc:spChg chg="mod">
          <ac:chgData name="Fabio Di Troia" userId="7de80edd88c2c9de" providerId="LiveId" clId="{D98B93D7-0F2D-47A3-A137-CE35FC18832F}" dt="2020-04-28T17:19:14.139" v="576" actId="14100"/>
          <ac:spMkLst>
            <pc:docMk/>
            <pc:sldMk cId="0" sldId="277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19:06.607" v="575" actId="478"/>
          <ac:spMkLst>
            <pc:docMk/>
            <pc:sldMk cId="0" sldId="277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19:06.607" v="575" actId="478"/>
          <ac:spMkLst>
            <pc:docMk/>
            <pc:sldMk cId="0" sldId="277"/>
            <ac:spMk id="5" creationId="{00000000-0000-0000-0000-000000000000}"/>
          </ac:spMkLst>
        </pc:spChg>
      </pc:sldChg>
      <pc:sldChg chg="addSp delSp modSp mod">
        <pc:chgData name="Fabio Di Troia" userId="7de80edd88c2c9de" providerId="LiveId" clId="{D98B93D7-0F2D-47A3-A137-CE35FC18832F}" dt="2020-04-25T16:29:54.506" v="272" actId="1036"/>
        <pc:sldMkLst>
          <pc:docMk/>
          <pc:sldMk cId="0" sldId="278"/>
        </pc:sldMkLst>
        <pc:spChg chg="mod">
          <ac:chgData name="Fabio Di Troia" userId="7de80edd88c2c9de" providerId="LiveId" clId="{D98B93D7-0F2D-47A3-A137-CE35FC18832F}" dt="2020-04-25T16:29:46.518" v="268" actId="20577"/>
          <ac:spMkLst>
            <pc:docMk/>
            <pc:sldMk cId="0" sldId="278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6:29:21.368" v="261" actId="478"/>
          <ac:spMkLst>
            <pc:docMk/>
            <pc:sldMk cId="0" sldId="278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6:29:21.368" v="261" actId="478"/>
          <ac:spMkLst>
            <pc:docMk/>
            <pc:sldMk cId="0" sldId="278"/>
            <ac:spMk id="5" creationId="{00000000-0000-0000-0000-000000000000}"/>
          </ac:spMkLst>
        </pc:spChg>
        <pc:picChg chg="add mod">
          <ac:chgData name="Fabio Di Troia" userId="7de80edd88c2c9de" providerId="LiveId" clId="{D98B93D7-0F2D-47A3-A137-CE35FC18832F}" dt="2020-04-25T16:29:44.939" v="267" actId="1076"/>
          <ac:picMkLst>
            <pc:docMk/>
            <pc:sldMk cId="0" sldId="278"/>
            <ac:picMk id="6" creationId="{5C06EE34-8F0D-464A-BBE7-0736CB2BC1E5}"/>
          </ac:picMkLst>
        </pc:picChg>
        <pc:picChg chg="add mod">
          <ac:chgData name="Fabio Di Troia" userId="7de80edd88c2c9de" providerId="LiveId" clId="{D98B93D7-0F2D-47A3-A137-CE35FC18832F}" dt="2020-04-25T16:29:54.506" v="272" actId="1036"/>
          <ac:picMkLst>
            <pc:docMk/>
            <pc:sldMk cId="0" sldId="278"/>
            <ac:picMk id="7" creationId="{C85F00E4-FC41-4058-823E-0AA053F62E50}"/>
          </ac:picMkLst>
        </pc:picChg>
      </pc:sldChg>
      <pc:sldChg chg="modSp">
        <pc:chgData name="Fabio Di Troia" userId="7de80edd88c2c9de" providerId="LiveId" clId="{D98B93D7-0F2D-47A3-A137-CE35FC18832F}" dt="2020-04-25T16:30:38.304" v="273" actId="207"/>
        <pc:sldMkLst>
          <pc:docMk/>
          <pc:sldMk cId="0" sldId="279"/>
        </pc:sldMkLst>
        <pc:spChg chg="mod">
          <ac:chgData name="Fabio Di Troia" userId="7de80edd88c2c9de" providerId="LiveId" clId="{D98B93D7-0F2D-47A3-A137-CE35FC18832F}" dt="2020-04-25T16:30:38.304" v="273" actId="207"/>
          <ac:spMkLst>
            <pc:docMk/>
            <pc:sldMk cId="0" sldId="279"/>
            <ac:spMk id="3" creationId="{00000000-0000-0000-0000-000000000000}"/>
          </ac:spMkLst>
        </pc:spChg>
      </pc:sldChg>
      <pc:sldChg chg="delSp modSp mod">
        <pc:chgData name="Fabio Di Troia" userId="7de80edd88c2c9de" providerId="LiveId" clId="{D98B93D7-0F2D-47A3-A137-CE35FC18832F}" dt="2020-04-28T17:51:24.457" v="1067" actId="255"/>
        <pc:sldMkLst>
          <pc:docMk/>
          <pc:sldMk cId="0" sldId="280"/>
        </pc:sldMkLst>
        <pc:spChg chg="mod">
          <ac:chgData name="Fabio Di Troia" userId="7de80edd88c2c9de" providerId="LiveId" clId="{D98B93D7-0F2D-47A3-A137-CE35FC18832F}" dt="2020-04-28T17:51:24.457" v="1067" actId="255"/>
          <ac:spMkLst>
            <pc:docMk/>
            <pc:sldMk cId="0" sldId="280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51:09.224" v="1063" actId="478"/>
          <ac:spMkLst>
            <pc:docMk/>
            <pc:sldMk cId="0" sldId="280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51:09.224" v="1063" actId="478"/>
          <ac:spMkLst>
            <pc:docMk/>
            <pc:sldMk cId="0" sldId="280"/>
            <ac:spMk id="5" creationId="{00000000-0000-0000-0000-000000000000}"/>
          </ac:spMkLst>
        </pc:spChg>
      </pc:sldChg>
      <pc:sldChg chg="delSp modSp mod modNotesTx">
        <pc:chgData name="Fabio Di Troia" userId="7de80edd88c2c9de" providerId="LiveId" clId="{D98B93D7-0F2D-47A3-A137-CE35FC18832F}" dt="2020-04-25T16:55:35.985" v="379" actId="1035"/>
        <pc:sldMkLst>
          <pc:docMk/>
          <pc:sldMk cId="0" sldId="281"/>
        </pc:sldMkLst>
        <pc:spChg chg="mod">
          <ac:chgData name="Fabio Di Troia" userId="7de80edd88c2c9de" providerId="LiveId" clId="{D98B93D7-0F2D-47A3-A137-CE35FC18832F}" dt="2020-04-25T16:55:35.985" v="379" actId="1035"/>
          <ac:spMkLst>
            <pc:docMk/>
            <pc:sldMk cId="0" sldId="281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6:53:23.778" v="302" actId="478"/>
          <ac:spMkLst>
            <pc:docMk/>
            <pc:sldMk cId="0" sldId="281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6:53:23.778" v="302" actId="478"/>
          <ac:spMkLst>
            <pc:docMk/>
            <pc:sldMk cId="0" sldId="281"/>
            <ac:spMk id="5" creationId="{00000000-0000-0000-0000-000000000000}"/>
          </ac:spMkLst>
        </pc:spChg>
      </pc:sldChg>
      <pc:sldChg chg="add del">
        <pc:chgData name="Fabio Di Troia" userId="7de80edd88c2c9de" providerId="LiveId" clId="{D98B93D7-0F2D-47A3-A137-CE35FC18832F}" dt="2020-04-29T17:07:41.426" v="1506" actId="47"/>
        <pc:sldMkLst>
          <pc:docMk/>
          <pc:sldMk cId="0" sldId="282"/>
        </pc:sldMkLst>
      </pc:sldChg>
      <pc:sldChg chg="modSp mod">
        <pc:chgData name="Fabio Di Troia" userId="7de80edd88c2c9de" providerId="LiveId" clId="{D98B93D7-0F2D-47A3-A137-CE35FC18832F}" dt="2020-04-25T17:20:58.399" v="567" actId="20577"/>
        <pc:sldMkLst>
          <pc:docMk/>
          <pc:sldMk cId="0" sldId="283"/>
        </pc:sldMkLst>
        <pc:spChg chg="mod">
          <ac:chgData name="Fabio Di Troia" userId="7de80edd88c2c9de" providerId="LiveId" clId="{D98B93D7-0F2D-47A3-A137-CE35FC18832F}" dt="2020-04-25T17:20:58.399" v="567" actId="20577"/>
          <ac:spMkLst>
            <pc:docMk/>
            <pc:sldMk cId="0" sldId="283"/>
            <ac:spMk id="3" creationId="{00000000-0000-0000-0000-000000000000}"/>
          </ac:spMkLst>
        </pc:spChg>
      </pc:sldChg>
      <pc:sldChg chg="del">
        <pc:chgData name="Fabio Di Troia" userId="7de80edd88c2c9de" providerId="LiveId" clId="{D98B93D7-0F2D-47A3-A137-CE35FC18832F}" dt="2020-04-29T17:05:20.615" v="1410" actId="47"/>
        <pc:sldMkLst>
          <pc:docMk/>
          <pc:sldMk cId="0" sldId="284"/>
        </pc:sldMkLst>
      </pc:sldChg>
      <pc:sldChg chg="delSp modSp mod modNotesTx">
        <pc:chgData name="Fabio Di Troia" userId="7de80edd88c2c9de" providerId="LiveId" clId="{D98B93D7-0F2D-47A3-A137-CE35FC18832F}" dt="2020-04-28T17:52:32.832" v="1084" actId="1036"/>
        <pc:sldMkLst>
          <pc:docMk/>
          <pc:sldMk cId="0" sldId="285"/>
        </pc:sldMkLst>
        <pc:spChg chg="mod">
          <ac:chgData name="Fabio Di Troia" userId="7de80edd88c2c9de" providerId="LiveId" clId="{D98B93D7-0F2D-47A3-A137-CE35FC18832F}" dt="2020-04-28T17:52:32.832" v="1084" actId="1036"/>
          <ac:spMkLst>
            <pc:docMk/>
            <pc:sldMk cId="0" sldId="285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51:50.868" v="1073" actId="478"/>
          <ac:spMkLst>
            <pc:docMk/>
            <pc:sldMk cId="0" sldId="285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51:50.868" v="1073" actId="478"/>
          <ac:spMkLst>
            <pc:docMk/>
            <pc:sldMk cId="0" sldId="285"/>
            <ac:spMk id="5" creationId="{00000000-0000-0000-0000-000000000000}"/>
          </ac:spMkLst>
        </pc:spChg>
      </pc:sldChg>
      <pc:sldChg chg="delSp modSp mod">
        <pc:chgData name="Fabio Di Troia" userId="7de80edd88c2c9de" providerId="LiveId" clId="{D98B93D7-0F2D-47A3-A137-CE35FC18832F}" dt="2020-04-28T17:54:15.823" v="1092" actId="20577"/>
        <pc:sldMkLst>
          <pc:docMk/>
          <pc:sldMk cId="0" sldId="286"/>
        </pc:sldMkLst>
        <pc:spChg chg="mod">
          <ac:chgData name="Fabio Di Troia" userId="7de80edd88c2c9de" providerId="LiveId" clId="{D98B93D7-0F2D-47A3-A137-CE35FC18832F}" dt="2020-04-28T17:54:15.823" v="1092" actId="20577"/>
          <ac:spMkLst>
            <pc:docMk/>
            <pc:sldMk cId="0" sldId="286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54:14.558" v="1091" actId="478"/>
          <ac:spMkLst>
            <pc:docMk/>
            <pc:sldMk cId="0" sldId="286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54:14.558" v="1091" actId="478"/>
          <ac:spMkLst>
            <pc:docMk/>
            <pc:sldMk cId="0" sldId="286"/>
            <ac:spMk id="5" creationId="{00000000-0000-0000-0000-000000000000}"/>
          </ac:spMkLst>
        </pc:spChg>
      </pc:sldChg>
      <pc:sldChg chg="modSp mod">
        <pc:chgData name="Fabio Di Troia" userId="7de80edd88c2c9de" providerId="LiveId" clId="{D98B93D7-0F2D-47A3-A137-CE35FC18832F}" dt="2020-04-28T17:55:42.473" v="1096" actId="20577"/>
        <pc:sldMkLst>
          <pc:docMk/>
          <pc:sldMk cId="0" sldId="287"/>
        </pc:sldMkLst>
        <pc:spChg chg="mod">
          <ac:chgData name="Fabio Di Troia" userId="7de80edd88c2c9de" providerId="LiveId" clId="{D98B93D7-0F2D-47A3-A137-CE35FC18832F}" dt="2020-04-28T17:55:42.473" v="1096" actId="20577"/>
          <ac:spMkLst>
            <pc:docMk/>
            <pc:sldMk cId="0" sldId="287"/>
            <ac:spMk id="3" creationId="{00000000-0000-0000-0000-000000000000}"/>
          </ac:spMkLst>
        </pc:spChg>
      </pc:sldChg>
      <pc:sldChg chg="modSp mod">
        <pc:chgData name="Fabio Di Troia" userId="7de80edd88c2c9de" providerId="LiveId" clId="{D98B93D7-0F2D-47A3-A137-CE35FC18832F}" dt="2020-04-28T17:53:04.634" v="1085" actId="12"/>
        <pc:sldMkLst>
          <pc:docMk/>
          <pc:sldMk cId="0" sldId="288"/>
        </pc:sldMkLst>
        <pc:spChg chg="mod">
          <ac:chgData name="Fabio Di Troia" userId="7de80edd88c2c9de" providerId="LiveId" clId="{D98B93D7-0F2D-47A3-A137-CE35FC18832F}" dt="2020-04-28T17:53:04.634" v="1085" actId="12"/>
          <ac:spMkLst>
            <pc:docMk/>
            <pc:sldMk cId="0" sldId="288"/>
            <ac:spMk id="3" creationId="{00000000-0000-0000-0000-000000000000}"/>
          </ac:spMkLst>
        </pc:spChg>
      </pc:sldChg>
      <pc:sldChg chg="del">
        <pc:chgData name="Fabio Di Troia" userId="7de80edd88c2c9de" providerId="LiveId" clId="{D98B93D7-0F2D-47A3-A137-CE35FC18832F}" dt="2020-04-28T18:02:36.079" v="1203" actId="47"/>
        <pc:sldMkLst>
          <pc:docMk/>
          <pc:sldMk cId="0" sldId="290"/>
        </pc:sldMkLst>
      </pc:sldChg>
      <pc:sldChg chg="delSp modSp mod">
        <pc:chgData name="Fabio Di Troia" userId="7de80edd88c2c9de" providerId="LiveId" clId="{D98B93D7-0F2D-47A3-A137-CE35FC18832F}" dt="2020-04-29T17:31:27.263" v="1590" actId="208"/>
        <pc:sldMkLst>
          <pc:docMk/>
          <pc:sldMk cId="0" sldId="291"/>
        </pc:sldMkLst>
        <pc:spChg chg="mod">
          <ac:chgData name="Fabio Di Troia" userId="7de80edd88c2c9de" providerId="LiveId" clId="{D98B93D7-0F2D-47A3-A137-CE35FC18832F}" dt="2020-04-29T17:31:17.626" v="1589" actId="20577"/>
          <ac:spMkLst>
            <pc:docMk/>
            <pc:sldMk cId="0" sldId="291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9T17:31:10.440" v="1584" actId="478"/>
          <ac:spMkLst>
            <pc:docMk/>
            <pc:sldMk cId="0" sldId="291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9T17:31:10.440" v="1584" actId="478"/>
          <ac:spMkLst>
            <pc:docMk/>
            <pc:sldMk cId="0" sldId="291"/>
            <ac:spMk id="5" creationId="{00000000-0000-0000-0000-000000000000}"/>
          </ac:spMkLst>
        </pc:spChg>
        <pc:picChg chg="mod">
          <ac:chgData name="Fabio Di Troia" userId="7de80edd88c2c9de" providerId="LiveId" clId="{D98B93D7-0F2D-47A3-A137-CE35FC18832F}" dt="2020-04-29T17:31:27.263" v="1590" actId="208"/>
          <ac:picMkLst>
            <pc:docMk/>
            <pc:sldMk cId="0" sldId="291"/>
            <ac:picMk id="6" creationId="{00000000-0000-0000-0000-000000000000}"/>
          </ac:picMkLst>
        </pc:picChg>
      </pc:sldChg>
      <pc:sldChg chg="del">
        <pc:chgData name="Fabio Di Troia" userId="7de80edd88c2c9de" providerId="LiveId" clId="{D98B93D7-0F2D-47A3-A137-CE35FC18832F}" dt="2020-04-28T18:02:38.585" v="1205" actId="47"/>
        <pc:sldMkLst>
          <pc:docMk/>
          <pc:sldMk cId="0" sldId="292"/>
        </pc:sldMkLst>
      </pc:sldChg>
      <pc:sldChg chg="modSp mod">
        <pc:chgData name="Fabio Di Troia" userId="7de80edd88c2c9de" providerId="LiveId" clId="{D98B93D7-0F2D-47A3-A137-CE35FC18832F}" dt="2020-04-28T18:03:18.698" v="1207" actId="115"/>
        <pc:sldMkLst>
          <pc:docMk/>
          <pc:sldMk cId="0" sldId="293"/>
        </pc:sldMkLst>
        <pc:spChg chg="mod">
          <ac:chgData name="Fabio Di Troia" userId="7de80edd88c2c9de" providerId="LiveId" clId="{D98B93D7-0F2D-47A3-A137-CE35FC18832F}" dt="2020-04-28T18:03:18.698" v="1207" actId="115"/>
          <ac:spMkLst>
            <pc:docMk/>
            <pc:sldMk cId="0" sldId="293"/>
            <ac:spMk id="3" creationId="{00000000-0000-0000-0000-000000000000}"/>
          </ac:spMkLst>
        </pc:spChg>
      </pc:sldChg>
      <pc:sldChg chg="addSp delSp modSp del mod">
        <pc:chgData name="Fabio Di Troia" userId="7de80edd88c2c9de" providerId="LiveId" clId="{D98B93D7-0F2D-47A3-A137-CE35FC18832F}" dt="2020-04-30T18:47:37.805" v="1621" actId="47"/>
        <pc:sldMkLst>
          <pc:docMk/>
          <pc:sldMk cId="0" sldId="294"/>
        </pc:sldMkLst>
        <pc:spChg chg="mod">
          <ac:chgData name="Fabio Di Troia" userId="7de80edd88c2c9de" providerId="LiveId" clId="{D98B93D7-0F2D-47A3-A137-CE35FC18832F}" dt="2020-04-30T17:27:14.860" v="1604" actId="20577"/>
          <ac:spMkLst>
            <pc:docMk/>
            <pc:sldMk cId="0" sldId="294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8:03:49.474" v="1213" actId="478"/>
          <ac:spMkLst>
            <pc:docMk/>
            <pc:sldMk cId="0" sldId="294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8:03:49.474" v="1213" actId="478"/>
          <ac:spMkLst>
            <pc:docMk/>
            <pc:sldMk cId="0" sldId="294"/>
            <ac:spMk id="5" creationId="{00000000-0000-0000-0000-000000000000}"/>
          </ac:spMkLst>
        </pc:spChg>
        <pc:spChg chg="mod">
          <ac:chgData name="Fabio Di Troia" userId="7de80edd88c2c9de" providerId="LiveId" clId="{D98B93D7-0F2D-47A3-A137-CE35FC18832F}" dt="2020-04-28T18:03:47.922" v="1212" actId="1076"/>
          <ac:spMkLst>
            <pc:docMk/>
            <pc:sldMk cId="0" sldId="294"/>
            <ac:spMk id="9" creationId="{00000000-0000-0000-0000-000000000000}"/>
          </ac:spMkLst>
        </pc:spChg>
        <pc:picChg chg="add mod">
          <ac:chgData name="Fabio Di Troia" userId="7de80edd88c2c9de" providerId="LiveId" clId="{D98B93D7-0F2D-47A3-A137-CE35FC18832F}" dt="2020-04-28T18:03:45.030" v="1211" actId="1076"/>
          <ac:picMkLst>
            <pc:docMk/>
            <pc:sldMk cId="0" sldId="294"/>
            <ac:picMk id="6" creationId="{E3E68864-87B5-4766-8087-87FE060FF031}"/>
          </ac:picMkLst>
        </pc:picChg>
        <pc:picChg chg="del mod">
          <ac:chgData name="Fabio Di Troia" userId="7de80edd88c2c9de" providerId="LiveId" clId="{D98B93D7-0F2D-47A3-A137-CE35FC18832F}" dt="2020-04-28T18:03:41.780" v="1209" actId="478"/>
          <ac:picMkLst>
            <pc:docMk/>
            <pc:sldMk cId="0" sldId="294"/>
            <ac:picMk id="10" creationId="{00000000-0000-0000-0000-000000000000}"/>
          </ac:picMkLst>
        </pc:picChg>
      </pc:sldChg>
      <pc:sldChg chg="delSp modSp mod">
        <pc:chgData name="Fabio Di Troia" userId="7de80edd88c2c9de" providerId="LiveId" clId="{D98B93D7-0F2D-47A3-A137-CE35FC18832F}" dt="2020-04-29T17:06:47.324" v="1492" actId="478"/>
        <pc:sldMkLst>
          <pc:docMk/>
          <pc:sldMk cId="0" sldId="295"/>
        </pc:sldMkLst>
        <pc:spChg chg="mod">
          <ac:chgData name="Fabio Di Troia" userId="7de80edd88c2c9de" providerId="LiveId" clId="{D98B93D7-0F2D-47A3-A137-CE35FC18832F}" dt="2020-04-29T17:04:48.772" v="1377" actId="20577"/>
          <ac:spMkLst>
            <pc:docMk/>
            <pc:sldMk cId="0" sldId="295"/>
            <ac:spMk id="2" creationId="{00000000-0000-0000-0000-000000000000}"/>
          </ac:spMkLst>
        </pc:spChg>
        <pc:spChg chg="mod">
          <ac:chgData name="Fabio Di Troia" userId="7de80edd88c2c9de" providerId="LiveId" clId="{D98B93D7-0F2D-47A3-A137-CE35FC18832F}" dt="2020-04-29T17:06:45.065" v="1491" actId="15"/>
          <ac:spMkLst>
            <pc:docMk/>
            <pc:sldMk cId="0" sldId="295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9T17:06:47.324" v="1492" actId="478"/>
          <ac:spMkLst>
            <pc:docMk/>
            <pc:sldMk cId="0" sldId="295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9T17:06:47.324" v="1492" actId="478"/>
          <ac:spMkLst>
            <pc:docMk/>
            <pc:sldMk cId="0" sldId="295"/>
            <ac:spMk id="5" creationId="{00000000-0000-0000-0000-000000000000}"/>
          </ac:spMkLst>
        </pc:spChg>
      </pc:sldChg>
      <pc:sldChg chg="del">
        <pc:chgData name="Fabio Di Troia" userId="7de80edd88c2c9de" providerId="LiveId" clId="{D98B93D7-0F2D-47A3-A137-CE35FC18832F}" dt="2020-04-29T17:05:09.885" v="1403" actId="47"/>
        <pc:sldMkLst>
          <pc:docMk/>
          <pc:sldMk cId="0" sldId="296"/>
        </pc:sldMkLst>
      </pc:sldChg>
      <pc:sldChg chg="del">
        <pc:chgData name="Fabio Di Troia" userId="7de80edd88c2c9de" providerId="LiveId" clId="{D98B93D7-0F2D-47A3-A137-CE35FC18832F}" dt="2020-04-29T17:05:10.620" v="1404" actId="47"/>
        <pc:sldMkLst>
          <pc:docMk/>
          <pc:sldMk cId="0" sldId="297"/>
        </pc:sldMkLst>
      </pc:sldChg>
      <pc:sldChg chg="del">
        <pc:chgData name="Fabio Di Troia" userId="7de80edd88c2c9de" providerId="LiveId" clId="{D98B93D7-0F2D-47A3-A137-CE35FC18832F}" dt="2020-04-29T17:05:11.513" v="1405" actId="47"/>
        <pc:sldMkLst>
          <pc:docMk/>
          <pc:sldMk cId="0" sldId="298"/>
        </pc:sldMkLst>
      </pc:sldChg>
      <pc:sldChg chg="del">
        <pc:chgData name="Fabio Di Troia" userId="7de80edd88c2c9de" providerId="LiveId" clId="{D98B93D7-0F2D-47A3-A137-CE35FC18832F}" dt="2020-04-29T17:05:12.360" v="1406" actId="47"/>
        <pc:sldMkLst>
          <pc:docMk/>
          <pc:sldMk cId="0" sldId="299"/>
        </pc:sldMkLst>
      </pc:sldChg>
      <pc:sldChg chg="del">
        <pc:chgData name="Fabio Di Troia" userId="7de80edd88c2c9de" providerId="LiveId" clId="{D98B93D7-0F2D-47A3-A137-CE35FC18832F}" dt="2020-04-29T17:05:21.878" v="1412" actId="47"/>
        <pc:sldMkLst>
          <pc:docMk/>
          <pc:sldMk cId="0" sldId="300"/>
        </pc:sldMkLst>
      </pc:sldChg>
      <pc:sldChg chg="del">
        <pc:chgData name="Fabio Di Troia" userId="7de80edd88c2c9de" providerId="LiveId" clId="{D98B93D7-0F2D-47A3-A137-CE35FC18832F}" dt="2020-04-29T17:05:21.136" v="1411" actId="47"/>
        <pc:sldMkLst>
          <pc:docMk/>
          <pc:sldMk cId="0" sldId="301"/>
        </pc:sldMkLst>
      </pc:sldChg>
      <pc:sldChg chg="del">
        <pc:chgData name="Fabio Di Troia" userId="7de80edd88c2c9de" providerId="LiveId" clId="{D98B93D7-0F2D-47A3-A137-CE35FC18832F}" dt="2020-04-29T17:05:22.328" v="1413" actId="47"/>
        <pc:sldMkLst>
          <pc:docMk/>
          <pc:sldMk cId="0" sldId="302"/>
        </pc:sldMkLst>
      </pc:sldChg>
      <pc:sldChg chg="del">
        <pc:chgData name="Fabio Di Troia" userId="7de80edd88c2c9de" providerId="LiveId" clId="{D98B93D7-0F2D-47A3-A137-CE35FC18832F}" dt="2020-04-29T17:06:49.707" v="1493" actId="47"/>
        <pc:sldMkLst>
          <pc:docMk/>
          <pc:sldMk cId="0" sldId="303"/>
        </pc:sldMkLst>
      </pc:sldChg>
      <pc:sldChg chg="del">
        <pc:chgData name="Fabio Di Troia" userId="7de80edd88c2c9de" providerId="LiveId" clId="{D98B93D7-0F2D-47A3-A137-CE35FC18832F}" dt="2020-04-29T17:06:50.055" v="1494" actId="47"/>
        <pc:sldMkLst>
          <pc:docMk/>
          <pc:sldMk cId="0" sldId="304"/>
        </pc:sldMkLst>
      </pc:sldChg>
      <pc:sldChg chg="del">
        <pc:chgData name="Fabio Di Troia" userId="7de80edd88c2c9de" providerId="LiveId" clId="{D98B93D7-0F2D-47A3-A137-CE35FC18832F}" dt="2020-04-29T17:06:50.555" v="1495" actId="47"/>
        <pc:sldMkLst>
          <pc:docMk/>
          <pc:sldMk cId="0" sldId="305"/>
        </pc:sldMkLst>
      </pc:sldChg>
      <pc:sldChg chg="del">
        <pc:chgData name="Fabio Di Troia" userId="7de80edd88c2c9de" providerId="LiveId" clId="{D98B93D7-0F2D-47A3-A137-CE35FC18832F}" dt="2020-04-29T17:06:51.456" v="1496" actId="47"/>
        <pc:sldMkLst>
          <pc:docMk/>
          <pc:sldMk cId="0" sldId="306"/>
        </pc:sldMkLst>
      </pc:sldChg>
      <pc:sldChg chg="del">
        <pc:chgData name="Fabio Di Troia" userId="7de80edd88c2c9de" providerId="LiveId" clId="{D98B93D7-0F2D-47A3-A137-CE35FC18832F}" dt="2020-04-29T17:06:51.981" v="1497" actId="47"/>
        <pc:sldMkLst>
          <pc:docMk/>
          <pc:sldMk cId="0" sldId="307"/>
        </pc:sldMkLst>
      </pc:sldChg>
      <pc:sldChg chg="del">
        <pc:chgData name="Fabio Di Troia" userId="7de80edd88c2c9de" providerId="LiveId" clId="{D98B93D7-0F2D-47A3-A137-CE35FC18832F}" dt="2020-04-29T17:06:52.434" v="1498" actId="47"/>
        <pc:sldMkLst>
          <pc:docMk/>
          <pc:sldMk cId="0" sldId="308"/>
        </pc:sldMkLst>
      </pc:sldChg>
      <pc:sldChg chg="delSp modSp mod">
        <pc:chgData name="Fabio Di Troia" userId="7de80edd88c2c9de" providerId="LiveId" clId="{D98B93D7-0F2D-47A3-A137-CE35FC18832F}" dt="2020-04-28T17:44:19.813" v="860" actId="207"/>
        <pc:sldMkLst>
          <pc:docMk/>
          <pc:sldMk cId="0" sldId="309"/>
        </pc:sldMkLst>
        <pc:spChg chg="mod">
          <ac:chgData name="Fabio Di Troia" userId="7de80edd88c2c9de" providerId="LiveId" clId="{D98B93D7-0F2D-47A3-A137-CE35FC18832F}" dt="2020-04-28T17:44:19.813" v="860" actId="207"/>
          <ac:spMkLst>
            <pc:docMk/>
            <pc:sldMk cId="0" sldId="309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43:48.776" v="855" actId="478"/>
          <ac:spMkLst>
            <pc:docMk/>
            <pc:sldMk cId="0" sldId="309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43:48.776" v="855" actId="478"/>
          <ac:spMkLst>
            <pc:docMk/>
            <pc:sldMk cId="0" sldId="309"/>
            <ac:spMk id="5" creationId="{00000000-0000-0000-0000-000000000000}"/>
          </ac:spMkLst>
        </pc:spChg>
      </pc:sldChg>
      <pc:sldChg chg="modSp mod">
        <pc:chgData name="Fabio Di Troia" userId="7de80edd88c2c9de" providerId="LiveId" clId="{D98B93D7-0F2D-47A3-A137-CE35FC18832F}" dt="2020-04-28T17:56:09.393" v="1097" actId="20577"/>
        <pc:sldMkLst>
          <pc:docMk/>
          <pc:sldMk cId="0" sldId="310"/>
        </pc:sldMkLst>
        <pc:spChg chg="mod">
          <ac:chgData name="Fabio Di Troia" userId="7de80edd88c2c9de" providerId="LiveId" clId="{D98B93D7-0F2D-47A3-A137-CE35FC18832F}" dt="2020-04-28T17:56:09.393" v="1097" actId="20577"/>
          <ac:spMkLst>
            <pc:docMk/>
            <pc:sldMk cId="0" sldId="310"/>
            <ac:spMk id="3" creationId="{00000000-0000-0000-0000-000000000000}"/>
          </ac:spMkLst>
        </pc:spChg>
      </pc:sldChg>
      <pc:sldChg chg="del">
        <pc:chgData name="Fabio Di Troia" userId="7de80edd88c2c9de" providerId="LiveId" clId="{D98B93D7-0F2D-47A3-A137-CE35FC18832F}" dt="2020-04-29T17:05:23.510" v="1414" actId="47"/>
        <pc:sldMkLst>
          <pc:docMk/>
          <pc:sldMk cId="0" sldId="312"/>
        </pc:sldMkLst>
      </pc:sldChg>
      <pc:sldChg chg="delSp modSp mod modNotesTx">
        <pc:chgData name="Fabio Di Troia" userId="7de80edd88c2c9de" providerId="LiveId" clId="{D98B93D7-0F2D-47A3-A137-CE35FC18832F}" dt="2020-04-28T17:50:25.561" v="1062" actId="6549"/>
        <pc:sldMkLst>
          <pc:docMk/>
          <pc:sldMk cId="0" sldId="313"/>
        </pc:sldMkLst>
        <pc:spChg chg="mod">
          <ac:chgData name="Fabio Di Troia" userId="7de80edd88c2c9de" providerId="LiveId" clId="{D98B93D7-0F2D-47A3-A137-CE35FC18832F}" dt="2020-04-28T17:49:43.944" v="1038" actId="1035"/>
          <ac:spMkLst>
            <pc:docMk/>
            <pc:sldMk cId="0" sldId="313"/>
            <ac:spMk id="2" creationId="{00000000-0000-0000-0000-000000000000}"/>
          </ac:spMkLst>
        </pc:spChg>
        <pc:spChg chg="mod">
          <ac:chgData name="Fabio Di Troia" userId="7de80edd88c2c9de" providerId="LiveId" clId="{D98B93D7-0F2D-47A3-A137-CE35FC18832F}" dt="2020-04-28T17:50:19.264" v="1061" actId="113"/>
          <ac:spMkLst>
            <pc:docMk/>
            <pc:sldMk cId="0" sldId="313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49:38.015" v="1034" actId="478"/>
          <ac:spMkLst>
            <pc:docMk/>
            <pc:sldMk cId="0" sldId="313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49:38.015" v="1034" actId="478"/>
          <ac:spMkLst>
            <pc:docMk/>
            <pc:sldMk cId="0" sldId="313"/>
            <ac:spMk id="5" creationId="{00000000-0000-0000-0000-000000000000}"/>
          </ac:spMkLst>
        </pc:spChg>
      </pc:sldChg>
      <pc:sldChg chg="modSp mod">
        <pc:chgData name="Fabio Di Troia" userId="7de80edd88c2c9de" providerId="LiveId" clId="{D98B93D7-0F2D-47A3-A137-CE35FC18832F}" dt="2020-04-29T17:09:48.546" v="1512" actId="113"/>
        <pc:sldMkLst>
          <pc:docMk/>
          <pc:sldMk cId="0" sldId="314"/>
        </pc:sldMkLst>
        <pc:spChg chg="mod">
          <ac:chgData name="Fabio Di Troia" userId="7de80edd88c2c9de" providerId="LiveId" clId="{D98B93D7-0F2D-47A3-A137-CE35FC18832F}" dt="2020-04-29T17:08:00.577" v="1508" actId="115"/>
          <ac:spMkLst>
            <pc:docMk/>
            <pc:sldMk cId="0" sldId="314"/>
            <ac:spMk id="2" creationId="{00000000-0000-0000-0000-000000000000}"/>
          </ac:spMkLst>
        </pc:spChg>
        <pc:spChg chg="mod">
          <ac:chgData name="Fabio Di Troia" userId="7de80edd88c2c9de" providerId="LiveId" clId="{D98B93D7-0F2D-47A3-A137-CE35FC18832F}" dt="2020-04-29T17:09:48.546" v="1512" actId="113"/>
          <ac:spMkLst>
            <pc:docMk/>
            <pc:sldMk cId="0" sldId="314"/>
            <ac:spMk id="3" creationId="{00000000-0000-0000-0000-000000000000}"/>
          </ac:spMkLst>
        </pc:spChg>
      </pc:sldChg>
      <pc:sldChg chg="del">
        <pc:chgData name="Fabio Di Troia" userId="7de80edd88c2c9de" providerId="LiveId" clId="{D98B93D7-0F2D-47A3-A137-CE35FC18832F}" dt="2020-04-29T17:29:10.841" v="1539" actId="47"/>
        <pc:sldMkLst>
          <pc:docMk/>
          <pc:sldMk cId="0" sldId="316"/>
        </pc:sldMkLst>
      </pc:sldChg>
      <pc:sldChg chg="del">
        <pc:chgData name="Fabio Di Troia" userId="7de80edd88c2c9de" providerId="LiveId" clId="{D98B93D7-0F2D-47A3-A137-CE35FC18832F}" dt="2020-04-29T17:29:11.771" v="1541" actId="47"/>
        <pc:sldMkLst>
          <pc:docMk/>
          <pc:sldMk cId="0" sldId="317"/>
        </pc:sldMkLst>
      </pc:sldChg>
      <pc:sldChg chg="del">
        <pc:chgData name="Fabio Di Troia" userId="7de80edd88c2c9de" providerId="LiveId" clId="{D98B93D7-0F2D-47A3-A137-CE35FC18832F}" dt="2020-04-29T17:29:12.395" v="1542" actId="47"/>
        <pc:sldMkLst>
          <pc:docMk/>
          <pc:sldMk cId="0" sldId="318"/>
        </pc:sldMkLst>
      </pc:sldChg>
      <pc:sldChg chg="add del">
        <pc:chgData name="Fabio Di Troia" userId="7de80edd88c2c9de" providerId="LiveId" clId="{D98B93D7-0F2D-47A3-A137-CE35FC18832F}" dt="2020-04-29T17:07:48.136" v="1507" actId="47"/>
        <pc:sldMkLst>
          <pc:docMk/>
          <pc:sldMk cId="0" sldId="319"/>
        </pc:sldMkLst>
      </pc:sldChg>
      <pc:sldChg chg="modSp del mod">
        <pc:chgData name="Fabio Di Troia" userId="7de80edd88c2c9de" providerId="LiveId" clId="{D98B93D7-0F2D-47A3-A137-CE35FC18832F}" dt="2020-04-29T17:29:11.382" v="1540" actId="47"/>
        <pc:sldMkLst>
          <pc:docMk/>
          <pc:sldMk cId="0" sldId="320"/>
        </pc:sldMkLst>
        <pc:spChg chg="mod">
          <ac:chgData name="Fabio Di Troia" userId="7de80edd88c2c9de" providerId="LiveId" clId="{D98B93D7-0F2D-47A3-A137-CE35FC18832F}" dt="2020-04-29T17:19:11.655" v="1517" actId="20577"/>
          <ac:spMkLst>
            <pc:docMk/>
            <pc:sldMk cId="0" sldId="320"/>
            <ac:spMk id="3" creationId="{00000000-0000-0000-0000-000000000000}"/>
          </ac:spMkLst>
        </pc:spChg>
      </pc:sldChg>
      <pc:sldChg chg="del">
        <pc:chgData name="Fabio Di Troia" userId="7de80edd88c2c9de" providerId="LiveId" clId="{D98B93D7-0F2D-47A3-A137-CE35FC18832F}" dt="2020-04-29T17:29:12.869" v="1543" actId="47"/>
        <pc:sldMkLst>
          <pc:docMk/>
          <pc:sldMk cId="0" sldId="321"/>
        </pc:sldMkLst>
      </pc:sldChg>
      <pc:sldChg chg="del">
        <pc:chgData name="Fabio Di Troia" userId="7de80edd88c2c9de" providerId="LiveId" clId="{D98B93D7-0F2D-47A3-A137-CE35FC18832F}" dt="2020-04-29T17:29:13.621" v="1544" actId="47"/>
        <pc:sldMkLst>
          <pc:docMk/>
          <pc:sldMk cId="0" sldId="322"/>
        </pc:sldMkLst>
      </pc:sldChg>
      <pc:sldChg chg="del">
        <pc:chgData name="Fabio Di Troia" userId="7de80edd88c2c9de" providerId="LiveId" clId="{D98B93D7-0F2D-47A3-A137-CE35FC18832F}" dt="2020-04-29T17:29:15.738" v="1546" actId="47"/>
        <pc:sldMkLst>
          <pc:docMk/>
          <pc:sldMk cId="0" sldId="323"/>
        </pc:sldMkLst>
      </pc:sldChg>
      <pc:sldChg chg="del">
        <pc:chgData name="Fabio Di Troia" userId="7de80edd88c2c9de" providerId="LiveId" clId="{D98B93D7-0F2D-47A3-A137-CE35FC18832F}" dt="2020-04-29T17:29:16.353" v="1547" actId="47"/>
        <pc:sldMkLst>
          <pc:docMk/>
          <pc:sldMk cId="0" sldId="324"/>
        </pc:sldMkLst>
      </pc:sldChg>
      <pc:sldChg chg="del">
        <pc:chgData name="Fabio Di Troia" userId="7de80edd88c2c9de" providerId="LiveId" clId="{D98B93D7-0F2D-47A3-A137-CE35FC18832F}" dt="2020-04-29T17:29:17.845" v="1548" actId="47"/>
        <pc:sldMkLst>
          <pc:docMk/>
          <pc:sldMk cId="0" sldId="325"/>
        </pc:sldMkLst>
      </pc:sldChg>
      <pc:sldChg chg="del">
        <pc:chgData name="Fabio Di Troia" userId="7de80edd88c2c9de" providerId="LiveId" clId="{D98B93D7-0F2D-47A3-A137-CE35FC18832F}" dt="2020-04-29T17:29:20.213" v="1549" actId="47"/>
        <pc:sldMkLst>
          <pc:docMk/>
          <pc:sldMk cId="0" sldId="326"/>
        </pc:sldMkLst>
      </pc:sldChg>
      <pc:sldChg chg="modSp mod">
        <pc:chgData name="Fabio Di Troia" userId="7de80edd88c2c9de" providerId="LiveId" clId="{D98B93D7-0F2D-47A3-A137-CE35FC18832F}" dt="2020-04-29T17:22:08.701" v="1530" actId="207"/>
        <pc:sldMkLst>
          <pc:docMk/>
          <pc:sldMk cId="0" sldId="327"/>
        </pc:sldMkLst>
        <pc:spChg chg="mod">
          <ac:chgData name="Fabio Di Troia" userId="7de80edd88c2c9de" providerId="LiveId" clId="{D98B93D7-0F2D-47A3-A137-CE35FC18832F}" dt="2020-04-29T17:22:08.701" v="1530" actId="207"/>
          <ac:spMkLst>
            <pc:docMk/>
            <pc:sldMk cId="0" sldId="327"/>
            <ac:spMk id="3" creationId="{00000000-0000-0000-0000-000000000000}"/>
          </ac:spMkLst>
        </pc:spChg>
      </pc:sldChg>
      <pc:sldChg chg="modSp modAnim">
        <pc:chgData name="Fabio Di Troia" userId="7de80edd88c2c9de" providerId="LiveId" clId="{D98B93D7-0F2D-47A3-A137-CE35FC18832F}" dt="2020-04-30T18:48:38.236" v="1629"/>
        <pc:sldMkLst>
          <pc:docMk/>
          <pc:sldMk cId="0" sldId="328"/>
        </pc:sldMkLst>
        <pc:spChg chg="mod">
          <ac:chgData name="Fabio Di Troia" userId="7de80edd88c2c9de" providerId="LiveId" clId="{D98B93D7-0F2D-47A3-A137-CE35FC18832F}" dt="2020-04-29T17:23:36.847" v="1535" actId="20577"/>
          <ac:spMkLst>
            <pc:docMk/>
            <pc:sldMk cId="0" sldId="328"/>
            <ac:spMk id="3" creationId="{00000000-0000-0000-0000-000000000000}"/>
          </ac:spMkLst>
        </pc:spChg>
      </pc:sldChg>
      <pc:sldChg chg="del">
        <pc:chgData name="Fabio Di Troia" userId="7de80edd88c2c9de" providerId="LiveId" clId="{D98B93D7-0F2D-47A3-A137-CE35FC18832F}" dt="2020-04-28T18:02:36.873" v="1204" actId="47"/>
        <pc:sldMkLst>
          <pc:docMk/>
          <pc:sldMk cId="0" sldId="329"/>
        </pc:sldMkLst>
      </pc:sldChg>
      <pc:sldChg chg="modNotesTx">
        <pc:chgData name="Fabio Di Troia" userId="7de80edd88c2c9de" providerId="LiveId" clId="{D98B93D7-0F2D-47A3-A137-CE35FC18832F}" dt="2020-04-28T18:00:08.576" v="1159" actId="20577"/>
        <pc:sldMkLst>
          <pc:docMk/>
          <pc:sldMk cId="0" sldId="330"/>
        </pc:sldMkLst>
      </pc:sldChg>
      <pc:sldChg chg="addSp modSp mod">
        <pc:chgData name="Fabio Di Troia" userId="7de80edd88c2c9de" providerId="LiveId" clId="{D98B93D7-0F2D-47A3-A137-CE35FC18832F}" dt="2020-04-30T17:28:20.925" v="1620" actId="1076"/>
        <pc:sldMkLst>
          <pc:docMk/>
          <pc:sldMk cId="0" sldId="331"/>
        </pc:sldMkLst>
        <pc:spChg chg="mod">
          <ac:chgData name="Fabio Di Troia" userId="7de80edd88c2c9de" providerId="LiveId" clId="{D98B93D7-0F2D-47A3-A137-CE35FC18832F}" dt="2020-04-30T17:27:58.971" v="1610" actId="1076"/>
          <ac:spMkLst>
            <pc:docMk/>
            <pc:sldMk cId="0" sldId="331"/>
            <ac:spMk id="2" creationId="{00000000-0000-0000-0000-000000000000}"/>
          </ac:spMkLst>
        </pc:spChg>
        <pc:picChg chg="add mod">
          <ac:chgData name="Fabio Di Troia" userId="7de80edd88c2c9de" providerId="LiveId" clId="{D98B93D7-0F2D-47A3-A137-CE35FC18832F}" dt="2020-04-30T17:28:04.220" v="1614" actId="1076"/>
          <ac:picMkLst>
            <pc:docMk/>
            <pc:sldMk cId="0" sldId="331"/>
            <ac:picMk id="3" creationId="{BA93DEC9-D6D7-428D-8288-159CE2B1B91F}"/>
          </ac:picMkLst>
        </pc:picChg>
        <pc:picChg chg="add mod">
          <ac:chgData name="Fabio Di Troia" userId="7de80edd88c2c9de" providerId="LiveId" clId="{D98B93D7-0F2D-47A3-A137-CE35FC18832F}" dt="2020-04-30T17:28:20.925" v="1620" actId="1076"/>
          <ac:picMkLst>
            <pc:docMk/>
            <pc:sldMk cId="0" sldId="331"/>
            <ac:picMk id="8" creationId="{AFA318DA-4FEF-4F5D-B4E6-7BDED7009ED4}"/>
          </ac:picMkLst>
        </pc:picChg>
      </pc:sldChg>
      <pc:sldChg chg="del">
        <pc:chgData name="Fabio Di Troia" userId="7de80edd88c2c9de" providerId="LiveId" clId="{D98B93D7-0F2D-47A3-A137-CE35FC18832F}" dt="2020-04-29T17:29:07.893" v="1536" actId="47"/>
        <pc:sldMkLst>
          <pc:docMk/>
          <pc:sldMk cId="0" sldId="332"/>
        </pc:sldMkLst>
      </pc:sldChg>
      <pc:sldChg chg="modSp del mod">
        <pc:chgData name="Fabio Di Troia" userId="7de80edd88c2c9de" providerId="LiveId" clId="{D98B93D7-0F2D-47A3-A137-CE35FC18832F}" dt="2020-04-29T17:29:08.771" v="1537" actId="47"/>
        <pc:sldMkLst>
          <pc:docMk/>
          <pc:sldMk cId="0" sldId="333"/>
        </pc:sldMkLst>
        <pc:spChg chg="mod">
          <ac:chgData name="Fabio Di Troia" userId="7de80edd88c2c9de" providerId="LiveId" clId="{D98B93D7-0F2D-47A3-A137-CE35FC18832F}" dt="2020-04-29T17:18:24.695" v="1515" actId="255"/>
          <ac:spMkLst>
            <pc:docMk/>
            <pc:sldMk cId="0" sldId="333"/>
            <ac:spMk id="3" creationId="{00000000-0000-0000-0000-000000000000}"/>
          </ac:spMkLst>
        </pc:spChg>
      </pc:sldChg>
      <pc:sldChg chg="del">
        <pc:chgData name="Fabio Di Troia" userId="7de80edd88c2c9de" providerId="LiveId" clId="{D98B93D7-0F2D-47A3-A137-CE35FC18832F}" dt="2020-04-29T17:29:09.605" v="1538" actId="47"/>
        <pc:sldMkLst>
          <pc:docMk/>
          <pc:sldMk cId="0" sldId="334"/>
        </pc:sldMkLst>
      </pc:sldChg>
      <pc:sldChg chg="modSp mod ord">
        <pc:chgData name="Fabio Di Troia" userId="7de80edd88c2c9de" providerId="LiveId" clId="{D98B93D7-0F2D-47A3-A137-CE35FC18832F}" dt="2020-04-28T17:24:49.463" v="585" actId="15"/>
        <pc:sldMkLst>
          <pc:docMk/>
          <pc:sldMk cId="0" sldId="335"/>
        </pc:sldMkLst>
        <pc:spChg chg="mod">
          <ac:chgData name="Fabio Di Troia" userId="7de80edd88c2c9de" providerId="LiveId" clId="{D98B93D7-0F2D-47A3-A137-CE35FC18832F}" dt="2020-04-28T17:24:49.463" v="585" actId="15"/>
          <ac:spMkLst>
            <pc:docMk/>
            <pc:sldMk cId="0" sldId="335"/>
            <ac:spMk id="3" creationId="{00000000-0000-0000-0000-000000000000}"/>
          </ac:spMkLst>
        </pc:spChg>
      </pc:sldChg>
      <pc:sldChg chg="del">
        <pc:chgData name="Fabio Di Troia" userId="7de80edd88c2c9de" providerId="LiveId" clId="{D98B93D7-0F2D-47A3-A137-CE35FC18832F}" dt="2020-04-29T17:29:31.642" v="1551" actId="47"/>
        <pc:sldMkLst>
          <pc:docMk/>
          <pc:sldMk cId="0" sldId="336"/>
        </pc:sldMkLst>
      </pc:sldChg>
      <pc:sldChg chg="del">
        <pc:chgData name="Fabio Di Troia" userId="7de80edd88c2c9de" providerId="LiveId" clId="{D98B93D7-0F2D-47A3-A137-CE35FC18832F}" dt="2020-04-29T17:29:49.713" v="1564" actId="47"/>
        <pc:sldMkLst>
          <pc:docMk/>
          <pc:sldMk cId="0" sldId="337"/>
        </pc:sldMkLst>
      </pc:sldChg>
      <pc:sldChg chg="del">
        <pc:chgData name="Fabio Di Troia" userId="7de80edd88c2c9de" providerId="LiveId" clId="{D98B93D7-0F2D-47A3-A137-CE35FC18832F}" dt="2020-04-29T17:29:32.672" v="1552" actId="47"/>
        <pc:sldMkLst>
          <pc:docMk/>
          <pc:sldMk cId="0" sldId="338"/>
        </pc:sldMkLst>
      </pc:sldChg>
      <pc:sldChg chg="del">
        <pc:chgData name="Fabio Di Troia" userId="7de80edd88c2c9de" providerId="LiveId" clId="{D98B93D7-0F2D-47A3-A137-CE35FC18832F}" dt="2020-04-29T17:29:33.330" v="1553" actId="47"/>
        <pc:sldMkLst>
          <pc:docMk/>
          <pc:sldMk cId="0" sldId="339"/>
        </pc:sldMkLst>
      </pc:sldChg>
      <pc:sldChg chg="del">
        <pc:chgData name="Fabio Di Troia" userId="7de80edd88c2c9de" providerId="LiveId" clId="{D98B93D7-0F2D-47A3-A137-CE35FC18832F}" dt="2020-04-29T17:29:36.668" v="1554" actId="47"/>
        <pc:sldMkLst>
          <pc:docMk/>
          <pc:sldMk cId="0" sldId="340"/>
        </pc:sldMkLst>
      </pc:sldChg>
      <pc:sldChg chg="del">
        <pc:chgData name="Fabio Di Troia" userId="7de80edd88c2c9de" providerId="LiveId" clId="{D98B93D7-0F2D-47A3-A137-CE35FC18832F}" dt="2020-04-29T17:29:40.579" v="1556" actId="47"/>
        <pc:sldMkLst>
          <pc:docMk/>
          <pc:sldMk cId="0" sldId="341"/>
        </pc:sldMkLst>
      </pc:sldChg>
      <pc:sldChg chg="del">
        <pc:chgData name="Fabio Di Troia" userId="7de80edd88c2c9de" providerId="LiveId" clId="{D98B93D7-0F2D-47A3-A137-CE35FC18832F}" dt="2020-04-29T17:29:39.343" v="1555" actId="47"/>
        <pc:sldMkLst>
          <pc:docMk/>
          <pc:sldMk cId="0" sldId="342"/>
        </pc:sldMkLst>
      </pc:sldChg>
      <pc:sldChg chg="del">
        <pc:chgData name="Fabio Di Troia" userId="7de80edd88c2c9de" providerId="LiveId" clId="{D98B93D7-0F2D-47A3-A137-CE35FC18832F}" dt="2020-04-29T17:29:42.012" v="1557" actId="47"/>
        <pc:sldMkLst>
          <pc:docMk/>
          <pc:sldMk cId="0" sldId="343"/>
        </pc:sldMkLst>
      </pc:sldChg>
      <pc:sldChg chg="del">
        <pc:chgData name="Fabio Di Troia" userId="7de80edd88c2c9de" providerId="LiveId" clId="{D98B93D7-0F2D-47A3-A137-CE35FC18832F}" dt="2020-04-29T17:29:43.396" v="1558" actId="47"/>
        <pc:sldMkLst>
          <pc:docMk/>
          <pc:sldMk cId="0" sldId="344"/>
        </pc:sldMkLst>
      </pc:sldChg>
      <pc:sldChg chg="del">
        <pc:chgData name="Fabio Di Troia" userId="7de80edd88c2c9de" providerId="LiveId" clId="{D98B93D7-0F2D-47A3-A137-CE35FC18832F}" dt="2020-04-29T17:29:44.503" v="1559" actId="47"/>
        <pc:sldMkLst>
          <pc:docMk/>
          <pc:sldMk cId="0" sldId="345"/>
        </pc:sldMkLst>
      </pc:sldChg>
      <pc:sldChg chg="del">
        <pc:chgData name="Fabio Di Troia" userId="7de80edd88c2c9de" providerId="LiveId" clId="{D98B93D7-0F2D-47A3-A137-CE35FC18832F}" dt="2020-04-29T17:29:46.106" v="1560" actId="47"/>
        <pc:sldMkLst>
          <pc:docMk/>
          <pc:sldMk cId="0" sldId="346"/>
        </pc:sldMkLst>
      </pc:sldChg>
      <pc:sldChg chg="del">
        <pc:chgData name="Fabio Di Troia" userId="7de80edd88c2c9de" providerId="LiveId" clId="{D98B93D7-0F2D-47A3-A137-CE35FC18832F}" dt="2020-04-29T17:29:46.705" v="1561" actId="47"/>
        <pc:sldMkLst>
          <pc:docMk/>
          <pc:sldMk cId="0" sldId="347"/>
        </pc:sldMkLst>
      </pc:sldChg>
      <pc:sldChg chg="del">
        <pc:chgData name="Fabio Di Troia" userId="7de80edd88c2c9de" providerId="LiveId" clId="{D98B93D7-0F2D-47A3-A137-CE35FC18832F}" dt="2020-04-29T17:29:47.403" v="1562" actId="47"/>
        <pc:sldMkLst>
          <pc:docMk/>
          <pc:sldMk cId="0" sldId="348"/>
        </pc:sldMkLst>
      </pc:sldChg>
      <pc:sldChg chg="del">
        <pc:chgData name="Fabio Di Troia" userId="7de80edd88c2c9de" providerId="LiveId" clId="{D98B93D7-0F2D-47A3-A137-CE35FC18832F}" dt="2020-04-29T17:29:48.567" v="1563" actId="47"/>
        <pc:sldMkLst>
          <pc:docMk/>
          <pc:sldMk cId="0" sldId="349"/>
        </pc:sldMkLst>
      </pc:sldChg>
      <pc:sldChg chg="del">
        <pc:chgData name="Fabio Di Troia" userId="7de80edd88c2c9de" providerId="LiveId" clId="{D98B93D7-0F2D-47A3-A137-CE35FC18832F}" dt="2020-04-29T17:29:54.382" v="1566" actId="47"/>
        <pc:sldMkLst>
          <pc:docMk/>
          <pc:sldMk cId="0" sldId="350"/>
        </pc:sldMkLst>
      </pc:sldChg>
      <pc:sldChg chg="del">
        <pc:chgData name="Fabio Di Troia" userId="7de80edd88c2c9de" providerId="LiveId" clId="{D98B93D7-0F2D-47A3-A137-CE35FC18832F}" dt="2020-04-29T17:29:52.841" v="1565" actId="47"/>
        <pc:sldMkLst>
          <pc:docMk/>
          <pc:sldMk cId="0" sldId="351"/>
        </pc:sldMkLst>
      </pc:sldChg>
      <pc:sldChg chg="del">
        <pc:chgData name="Fabio Di Troia" userId="7de80edd88c2c9de" providerId="LiveId" clId="{D98B93D7-0F2D-47A3-A137-CE35FC18832F}" dt="2020-04-29T17:29:55.071" v="1567" actId="47"/>
        <pc:sldMkLst>
          <pc:docMk/>
          <pc:sldMk cId="0" sldId="352"/>
        </pc:sldMkLst>
      </pc:sldChg>
      <pc:sldChg chg="del">
        <pc:chgData name="Fabio Di Troia" userId="7de80edd88c2c9de" providerId="LiveId" clId="{D98B93D7-0F2D-47A3-A137-CE35FC18832F}" dt="2020-04-29T17:29:58.594" v="1568" actId="47"/>
        <pc:sldMkLst>
          <pc:docMk/>
          <pc:sldMk cId="0" sldId="353"/>
        </pc:sldMkLst>
      </pc:sldChg>
      <pc:sldChg chg="del">
        <pc:chgData name="Fabio Di Troia" userId="7de80edd88c2c9de" providerId="LiveId" clId="{D98B93D7-0F2D-47A3-A137-CE35FC18832F}" dt="2020-04-29T17:30:02.470" v="1569" actId="47"/>
        <pc:sldMkLst>
          <pc:docMk/>
          <pc:sldMk cId="0" sldId="354"/>
        </pc:sldMkLst>
      </pc:sldChg>
      <pc:sldChg chg="del">
        <pc:chgData name="Fabio Di Troia" userId="7de80edd88c2c9de" providerId="LiveId" clId="{D98B93D7-0F2D-47A3-A137-CE35FC18832F}" dt="2020-04-29T17:30:04.107" v="1570" actId="47"/>
        <pc:sldMkLst>
          <pc:docMk/>
          <pc:sldMk cId="0" sldId="355"/>
        </pc:sldMkLst>
      </pc:sldChg>
      <pc:sldChg chg="del">
        <pc:chgData name="Fabio Di Troia" userId="7de80edd88c2c9de" providerId="LiveId" clId="{D98B93D7-0F2D-47A3-A137-CE35FC18832F}" dt="2020-04-29T17:30:07.826" v="1571" actId="47"/>
        <pc:sldMkLst>
          <pc:docMk/>
          <pc:sldMk cId="0" sldId="356"/>
        </pc:sldMkLst>
      </pc:sldChg>
      <pc:sldChg chg="del">
        <pc:chgData name="Fabio Di Troia" userId="7de80edd88c2c9de" providerId="LiveId" clId="{D98B93D7-0F2D-47A3-A137-CE35FC18832F}" dt="2020-04-29T17:30:08.628" v="1572" actId="47"/>
        <pc:sldMkLst>
          <pc:docMk/>
          <pc:sldMk cId="0" sldId="357"/>
        </pc:sldMkLst>
      </pc:sldChg>
      <pc:sldChg chg="del">
        <pc:chgData name="Fabio Di Troia" userId="7de80edd88c2c9de" providerId="LiveId" clId="{D98B93D7-0F2D-47A3-A137-CE35FC18832F}" dt="2020-04-29T17:30:09.303" v="1573" actId="47"/>
        <pc:sldMkLst>
          <pc:docMk/>
          <pc:sldMk cId="0" sldId="358"/>
        </pc:sldMkLst>
      </pc:sldChg>
      <pc:sldChg chg="del">
        <pc:chgData name="Fabio Di Troia" userId="7de80edd88c2c9de" providerId="LiveId" clId="{D98B93D7-0F2D-47A3-A137-CE35FC18832F}" dt="2020-04-29T17:30:10.160" v="1574" actId="47"/>
        <pc:sldMkLst>
          <pc:docMk/>
          <pc:sldMk cId="0" sldId="359"/>
        </pc:sldMkLst>
      </pc:sldChg>
      <pc:sldChg chg="del">
        <pc:chgData name="Fabio Di Troia" userId="7de80edd88c2c9de" providerId="LiveId" clId="{D98B93D7-0F2D-47A3-A137-CE35FC18832F}" dt="2020-04-29T17:30:12.614" v="1575" actId="47"/>
        <pc:sldMkLst>
          <pc:docMk/>
          <pc:sldMk cId="0" sldId="360"/>
        </pc:sldMkLst>
      </pc:sldChg>
      <pc:sldChg chg="del">
        <pc:chgData name="Fabio Di Troia" userId="7de80edd88c2c9de" providerId="LiveId" clId="{D98B93D7-0F2D-47A3-A137-CE35FC18832F}" dt="2020-04-29T17:30:13.676" v="1576" actId="47"/>
        <pc:sldMkLst>
          <pc:docMk/>
          <pc:sldMk cId="0" sldId="361"/>
        </pc:sldMkLst>
      </pc:sldChg>
      <pc:sldChg chg="del">
        <pc:chgData name="Fabio Di Troia" userId="7de80edd88c2c9de" providerId="LiveId" clId="{D98B93D7-0F2D-47A3-A137-CE35FC18832F}" dt="2020-04-29T17:29:14.319" v="1545" actId="47"/>
        <pc:sldMkLst>
          <pc:docMk/>
          <pc:sldMk cId="0" sldId="362"/>
        </pc:sldMkLst>
      </pc:sldChg>
      <pc:sldChg chg="del">
        <pc:chgData name="Fabio Di Troia" userId="7de80edd88c2c9de" providerId="LiveId" clId="{D98B93D7-0F2D-47A3-A137-CE35FC18832F}" dt="2020-04-29T17:06:53.391" v="1499" actId="47"/>
        <pc:sldMkLst>
          <pc:docMk/>
          <pc:sldMk cId="2419207766" sldId="363"/>
        </pc:sldMkLst>
      </pc:sldChg>
      <pc:sldChg chg="del">
        <pc:chgData name="Fabio Di Troia" userId="7de80edd88c2c9de" providerId="LiveId" clId="{D98B93D7-0F2D-47A3-A137-CE35FC18832F}" dt="2020-04-29T17:06:53.737" v="1500" actId="47"/>
        <pc:sldMkLst>
          <pc:docMk/>
          <pc:sldMk cId="2767591342" sldId="364"/>
        </pc:sldMkLst>
      </pc:sldChg>
      <pc:sldChg chg="del">
        <pc:chgData name="Fabio Di Troia" userId="7de80edd88c2c9de" providerId="LiveId" clId="{D98B93D7-0F2D-47A3-A137-CE35FC18832F}" dt="2020-04-29T17:06:54.754" v="1501" actId="47"/>
        <pc:sldMkLst>
          <pc:docMk/>
          <pc:sldMk cId="1359952498" sldId="365"/>
        </pc:sldMkLst>
      </pc:sldChg>
      <pc:sldChg chg="addSp delSp modSp add mod modTransition modNotesTx">
        <pc:chgData name="Fabio Di Troia" userId="7de80edd88c2c9de" providerId="LiveId" clId="{D98B93D7-0F2D-47A3-A137-CE35FC18832F}" dt="2020-04-25T17:10:33.491" v="492" actId="115"/>
        <pc:sldMkLst>
          <pc:docMk/>
          <pc:sldMk cId="1380047168" sldId="366"/>
        </pc:sldMkLst>
        <pc:spChg chg="mod">
          <ac:chgData name="Fabio Di Troia" userId="7de80edd88c2c9de" providerId="LiveId" clId="{D98B93D7-0F2D-47A3-A137-CE35FC18832F}" dt="2020-04-25T17:10:33.491" v="492" actId="115"/>
          <ac:spMkLst>
            <pc:docMk/>
            <pc:sldMk cId="1380047168" sldId="366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7:08:25.225" v="395" actId="478"/>
          <ac:spMkLst>
            <pc:docMk/>
            <pc:sldMk cId="1380047168" sldId="366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5T17:08:25.225" v="395" actId="478"/>
          <ac:spMkLst>
            <pc:docMk/>
            <pc:sldMk cId="1380047168" sldId="366"/>
            <ac:spMk id="5" creationId="{00000000-0000-0000-0000-000000000000}"/>
          </ac:spMkLst>
        </pc:spChg>
        <pc:spChg chg="add mod">
          <ac:chgData name="Fabio Di Troia" userId="7de80edd88c2c9de" providerId="LiveId" clId="{D98B93D7-0F2D-47A3-A137-CE35FC18832F}" dt="2020-04-25T17:08:58.530" v="453" actId="1035"/>
          <ac:spMkLst>
            <pc:docMk/>
            <pc:sldMk cId="1380047168" sldId="366"/>
            <ac:spMk id="7" creationId="{5B385133-903D-4F85-9ED1-4FE366B12607}"/>
          </ac:spMkLst>
        </pc:spChg>
        <pc:picChg chg="mod">
          <ac:chgData name="Fabio Di Troia" userId="7de80edd88c2c9de" providerId="LiveId" clId="{D98B93D7-0F2D-47A3-A137-CE35FC18832F}" dt="2020-04-25T17:09:12.313" v="480" actId="1076"/>
          <ac:picMkLst>
            <pc:docMk/>
            <pc:sldMk cId="1380047168" sldId="366"/>
            <ac:picMk id="6" creationId="{EDDCA5B5-C694-4F7E-90F5-9922F8A63E4E}"/>
          </ac:picMkLst>
        </pc:picChg>
      </pc:sldChg>
      <pc:sldChg chg="modSp add mod">
        <pc:chgData name="Fabio Di Troia" userId="7de80edd88c2c9de" providerId="LiveId" clId="{D98B93D7-0F2D-47A3-A137-CE35FC18832F}" dt="2020-04-25T17:15:59.650" v="560" actId="12"/>
        <pc:sldMkLst>
          <pc:docMk/>
          <pc:sldMk cId="2748337208" sldId="367"/>
        </pc:sldMkLst>
        <pc:spChg chg="mod">
          <ac:chgData name="Fabio Di Troia" userId="7de80edd88c2c9de" providerId="LiveId" clId="{D98B93D7-0F2D-47A3-A137-CE35FC18832F}" dt="2020-04-25T17:15:59.650" v="560" actId="12"/>
          <ac:spMkLst>
            <pc:docMk/>
            <pc:sldMk cId="2748337208" sldId="367"/>
            <ac:spMk id="3" creationId="{00000000-0000-0000-0000-000000000000}"/>
          </ac:spMkLst>
        </pc:spChg>
      </pc:sldChg>
      <pc:sldChg chg="addSp delSp modSp add mod">
        <pc:chgData name="Fabio Di Troia" userId="7de80edd88c2c9de" providerId="LiveId" clId="{D98B93D7-0F2D-47A3-A137-CE35FC18832F}" dt="2020-04-28T17:21:40.662" v="581" actId="1076"/>
        <pc:sldMkLst>
          <pc:docMk/>
          <pc:sldMk cId="3446432057" sldId="368"/>
        </pc:sldMkLst>
        <pc:spChg chg="del">
          <ac:chgData name="Fabio Di Troia" userId="7de80edd88c2c9de" providerId="LiveId" clId="{D98B93D7-0F2D-47A3-A137-CE35FC18832F}" dt="2020-04-28T17:21:35.477" v="578" actId="478"/>
          <ac:spMkLst>
            <pc:docMk/>
            <pc:sldMk cId="3446432057" sldId="368"/>
            <ac:spMk id="3" creationId="{00000000-0000-0000-0000-000000000000}"/>
          </ac:spMkLst>
        </pc:spChg>
        <pc:spChg chg="add del mod">
          <ac:chgData name="Fabio Di Troia" userId="7de80edd88c2c9de" providerId="LiveId" clId="{D98B93D7-0F2D-47A3-A137-CE35FC18832F}" dt="2020-04-28T17:21:38.612" v="579" actId="478"/>
          <ac:spMkLst>
            <pc:docMk/>
            <pc:sldMk cId="3446432057" sldId="368"/>
            <ac:spMk id="5" creationId="{3E9E2DB3-2DE0-4867-BC72-A55906F13B5B}"/>
          </ac:spMkLst>
        </pc:spChg>
        <pc:spChg chg="del">
          <ac:chgData name="Fabio Di Troia" userId="7de80edd88c2c9de" providerId="LiveId" clId="{D98B93D7-0F2D-47A3-A137-CE35FC18832F}" dt="2020-04-28T17:21:35.477" v="578" actId="478"/>
          <ac:spMkLst>
            <pc:docMk/>
            <pc:sldMk cId="3446432057" sldId="368"/>
            <ac:spMk id="6" creationId="{8E9DDD90-7765-4AFD-B51E-2218F035E7F0}"/>
          </ac:spMkLst>
        </pc:spChg>
        <pc:picChg chg="add mod">
          <ac:chgData name="Fabio Di Troia" userId="7de80edd88c2c9de" providerId="LiveId" clId="{D98B93D7-0F2D-47A3-A137-CE35FC18832F}" dt="2020-04-28T17:21:40.662" v="581" actId="1076"/>
          <ac:picMkLst>
            <pc:docMk/>
            <pc:sldMk cId="3446432057" sldId="368"/>
            <ac:picMk id="7" creationId="{9614B4A8-2C99-4897-B793-6D418972C20B}"/>
          </ac:picMkLst>
        </pc:picChg>
      </pc:sldChg>
      <pc:sldChg chg="addSp delSp modSp add mod modNotesTx">
        <pc:chgData name="Fabio Di Troia" userId="7de80edd88c2c9de" providerId="LiveId" clId="{D98B93D7-0F2D-47A3-A137-CE35FC18832F}" dt="2020-04-28T17:36:33.366" v="803" actId="14100"/>
        <pc:sldMkLst>
          <pc:docMk/>
          <pc:sldMk cId="4102381223" sldId="369"/>
        </pc:sldMkLst>
        <pc:spChg chg="del">
          <ac:chgData name="Fabio Di Troia" userId="7de80edd88c2c9de" providerId="LiveId" clId="{D98B93D7-0F2D-47A3-A137-CE35FC18832F}" dt="2020-04-28T17:33:18.690" v="631" actId="478"/>
          <ac:spMkLst>
            <pc:docMk/>
            <pc:sldMk cId="4102381223" sldId="369"/>
            <ac:spMk id="2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7:33:18.690" v="631" actId="478"/>
          <ac:spMkLst>
            <pc:docMk/>
            <pc:sldMk cId="4102381223" sldId="369"/>
            <ac:spMk id="3" creationId="{00000000-0000-0000-0000-000000000000}"/>
          </ac:spMkLst>
        </pc:spChg>
        <pc:spChg chg="add del mod">
          <ac:chgData name="Fabio Di Troia" userId="7de80edd88c2c9de" providerId="LiveId" clId="{D98B93D7-0F2D-47A3-A137-CE35FC18832F}" dt="2020-04-28T17:33:21.019" v="632" actId="478"/>
          <ac:spMkLst>
            <pc:docMk/>
            <pc:sldMk cId="4102381223" sldId="369"/>
            <ac:spMk id="5" creationId="{61450800-D6E2-4A4B-9A15-762C420F63FE}"/>
          </ac:spMkLst>
        </pc:spChg>
        <pc:spChg chg="add del mod">
          <ac:chgData name="Fabio Di Troia" userId="7de80edd88c2c9de" providerId="LiveId" clId="{D98B93D7-0F2D-47A3-A137-CE35FC18832F}" dt="2020-04-28T17:33:22.681" v="633" actId="478"/>
          <ac:spMkLst>
            <pc:docMk/>
            <pc:sldMk cId="4102381223" sldId="369"/>
            <ac:spMk id="7" creationId="{7572E147-54B0-443F-9D3F-E98AA9AAD95A}"/>
          </ac:spMkLst>
        </pc:spChg>
        <pc:spChg chg="add del mod">
          <ac:chgData name="Fabio Di Troia" userId="7de80edd88c2c9de" providerId="LiveId" clId="{D98B93D7-0F2D-47A3-A137-CE35FC18832F}" dt="2020-04-28T17:36:01.865" v="695" actId="478"/>
          <ac:spMkLst>
            <pc:docMk/>
            <pc:sldMk cId="4102381223" sldId="369"/>
            <ac:spMk id="8" creationId="{59D600D9-088A-41F0-A5FE-289942939343}"/>
          </ac:spMkLst>
        </pc:spChg>
        <pc:spChg chg="add mod">
          <ac:chgData name="Fabio Di Troia" userId="7de80edd88c2c9de" providerId="LiveId" clId="{D98B93D7-0F2D-47A3-A137-CE35FC18832F}" dt="2020-04-28T17:33:45.878" v="636" actId="1076"/>
          <ac:spMkLst>
            <pc:docMk/>
            <pc:sldMk cId="4102381223" sldId="369"/>
            <ac:spMk id="9" creationId="{E30CE442-0FB8-4D56-85DB-4652BC58B2EC}"/>
          </ac:spMkLst>
        </pc:spChg>
        <pc:spChg chg="add mod">
          <ac:chgData name="Fabio Di Troia" userId="7de80edd88c2c9de" providerId="LiveId" clId="{D98B93D7-0F2D-47A3-A137-CE35FC18832F}" dt="2020-04-28T17:33:47.691" v="638" actId="1076"/>
          <ac:spMkLst>
            <pc:docMk/>
            <pc:sldMk cId="4102381223" sldId="369"/>
            <ac:spMk id="10" creationId="{E1BB2CAF-52A5-4828-A02D-8AA7F87DAC54}"/>
          </ac:spMkLst>
        </pc:spChg>
        <pc:spChg chg="add mod">
          <ac:chgData name="Fabio Di Troia" userId="7de80edd88c2c9de" providerId="LiveId" clId="{D98B93D7-0F2D-47A3-A137-CE35FC18832F}" dt="2020-04-28T17:33:49.467" v="640" actId="1076"/>
          <ac:spMkLst>
            <pc:docMk/>
            <pc:sldMk cId="4102381223" sldId="369"/>
            <ac:spMk id="11" creationId="{549ACF06-605E-4F34-BB64-919D7C464425}"/>
          </ac:spMkLst>
        </pc:spChg>
        <pc:spChg chg="add mod">
          <ac:chgData name="Fabio Di Troia" userId="7de80edd88c2c9de" providerId="LiveId" clId="{D98B93D7-0F2D-47A3-A137-CE35FC18832F}" dt="2020-04-28T17:33:51.502" v="642" actId="1076"/>
          <ac:spMkLst>
            <pc:docMk/>
            <pc:sldMk cId="4102381223" sldId="369"/>
            <ac:spMk id="12" creationId="{EB8E80D1-550C-425C-A98C-BF43A2A01F08}"/>
          </ac:spMkLst>
        </pc:spChg>
        <pc:spChg chg="add mod">
          <ac:chgData name="Fabio Di Troia" userId="7de80edd88c2c9de" providerId="LiveId" clId="{D98B93D7-0F2D-47A3-A137-CE35FC18832F}" dt="2020-04-28T17:33:54.136" v="644" actId="1076"/>
          <ac:spMkLst>
            <pc:docMk/>
            <pc:sldMk cId="4102381223" sldId="369"/>
            <ac:spMk id="13" creationId="{8B7B022B-755A-40FE-9188-18AF1E709433}"/>
          </ac:spMkLst>
        </pc:spChg>
        <pc:spChg chg="add mod">
          <ac:chgData name="Fabio Di Troia" userId="7de80edd88c2c9de" providerId="LiveId" clId="{D98B93D7-0F2D-47A3-A137-CE35FC18832F}" dt="2020-04-28T17:34:54.480" v="649" actId="1076"/>
          <ac:spMkLst>
            <pc:docMk/>
            <pc:sldMk cId="4102381223" sldId="369"/>
            <ac:spMk id="14" creationId="{4C5C8A40-DCD8-495F-A68B-C7266BFB2EE1}"/>
          </ac:spMkLst>
        </pc:spChg>
        <pc:spChg chg="add mod">
          <ac:chgData name="Fabio Di Troia" userId="7de80edd88c2c9de" providerId="LiveId" clId="{D98B93D7-0F2D-47A3-A137-CE35FC18832F}" dt="2020-04-28T17:35:44.196" v="693" actId="13822"/>
          <ac:spMkLst>
            <pc:docMk/>
            <pc:sldMk cId="4102381223" sldId="369"/>
            <ac:spMk id="15" creationId="{B5AB26E7-7709-4BFE-8BBD-03122D3C66C4}"/>
          </ac:spMkLst>
        </pc:spChg>
        <pc:spChg chg="add mod">
          <ac:chgData name="Fabio Di Troia" userId="7de80edd88c2c9de" providerId="LiveId" clId="{D98B93D7-0F2D-47A3-A137-CE35FC18832F}" dt="2020-04-28T17:35:44.196" v="693" actId="13822"/>
          <ac:spMkLst>
            <pc:docMk/>
            <pc:sldMk cId="4102381223" sldId="369"/>
            <ac:spMk id="16" creationId="{6C87A8CB-0DA8-42F0-9B43-7CD1F9AC58FD}"/>
          </ac:spMkLst>
        </pc:spChg>
        <pc:spChg chg="add mod">
          <ac:chgData name="Fabio Di Troia" userId="7de80edd88c2c9de" providerId="LiveId" clId="{D98B93D7-0F2D-47A3-A137-CE35FC18832F}" dt="2020-04-28T17:35:44.196" v="693" actId="13822"/>
          <ac:spMkLst>
            <pc:docMk/>
            <pc:sldMk cId="4102381223" sldId="369"/>
            <ac:spMk id="17" creationId="{ED20B7D0-7CFC-4E83-A61C-5197BC99EF8E}"/>
          </ac:spMkLst>
        </pc:spChg>
        <pc:spChg chg="add mod">
          <ac:chgData name="Fabio Di Troia" userId="7de80edd88c2c9de" providerId="LiveId" clId="{D98B93D7-0F2D-47A3-A137-CE35FC18832F}" dt="2020-04-28T17:36:33.366" v="803" actId="14100"/>
          <ac:spMkLst>
            <pc:docMk/>
            <pc:sldMk cId="4102381223" sldId="369"/>
            <ac:spMk id="19" creationId="{8295F67F-ACA1-4D6B-AEF6-281DEBA7A3FA}"/>
          </ac:spMkLst>
        </pc:spChg>
        <pc:grpChg chg="add mod">
          <ac:chgData name="Fabio Di Troia" userId="7de80edd88c2c9de" providerId="LiveId" clId="{D98B93D7-0F2D-47A3-A137-CE35FC18832F}" dt="2020-04-28T17:35:38.551" v="691" actId="1076"/>
          <ac:grpSpMkLst>
            <pc:docMk/>
            <pc:sldMk cId="4102381223" sldId="369"/>
            <ac:grpSpMk id="18" creationId="{E8582ECB-76D3-4AFC-82B2-63D7204EDBEC}"/>
          </ac:grpSpMkLst>
        </pc:grpChg>
      </pc:sldChg>
      <pc:sldChg chg="addSp modSp add mod modAnim modNotesTx">
        <pc:chgData name="Fabio Di Troia" userId="7de80edd88c2c9de" providerId="LiveId" clId="{D98B93D7-0F2D-47A3-A137-CE35FC18832F}" dt="2020-04-28T17:36:54.839" v="809"/>
        <pc:sldMkLst>
          <pc:docMk/>
          <pc:sldMk cId="3929812868" sldId="370"/>
        </pc:sldMkLst>
        <pc:spChg chg="add mod">
          <ac:chgData name="Fabio Di Troia" userId="7de80edd88c2c9de" providerId="LiveId" clId="{D98B93D7-0F2D-47A3-A137-CE35FC18832F}" dt="2020-04-28T17:36:46.083" v="807" actId="1076"/>
          <ac:spMkLst>
            <pc:docMk/>
            <pc:sldMk cId="3929812868" sldId="370"/>
            <ac:spMk id="2" creationId="{DEAA832E-E005-406D-8533-8321EA6225CF}"/>
          </ac:spMkLst>
        </pc:spChg>
        <pc:spChg chg="mod">
          <ac:chgData name="Fabio Di Troia" userId="7de80edd88c2c9de" providerId="LiveId" clId="{D98B93D7-0F2D-47A3-A137-CE35FC18832F}" dt="2020-04-28T17:36:52.641" v="808" actId="1076"/>
          <ac:spMkLst>
            <pc:docMk/>
            <pc:sldMk cId="3929812868" sldId="370"/>
            <ac:spMk id="8" creationId="{59D600D9-088A-41F0-A5FE-289942939343}"/>
          </ac:spMkLst>
        </pc:spChg>
      </pc:sldChg>
      <pc:sldChg chg="addSp modSp add mod modTransition modAnim">
        <pc:chgData name="Fabio Di Troia" userId="7de80edd88c2c9de" providerId="LiveId" clId="{D98B93D7-0F2D-47A3-A137-CE35FC18832F}" dt="2020-04-28T17:37:45.056" v="822"/>
        <pc:sldMkLst>
          <pc:docMk/>
          <pc:sldMk cId="2899357056" sldId="371"/>
        </pc:sldMkLst>
        <pc:spChg chg="mod">
          <ac:chgData name="Fabio Di Troia" userId="7de80edd88c2c9de" providerId="LiveId" clId="{D98B93D7-0F2D-47A3-A137-CE35FC18832F}" dt="2020-04-28T17:37:09.591" v="815" actId="1035"/>
          <ac:spMkLst>
            <pc:docMk/>
            <pc:sldMk cId="2899357056" sldId="371"/>
            <ac:spMk id="14" creationId="{4C5C8A40-DCD8-495F-A68B-C7266BFB2EE1}"/>
          </ac:spMkLst>
        </pc:spChg>
        <pc:spChg chg="add">
          <ac:chgData name="Fabio Di Troia" userId="7de80edd88c2c9de" providerId="LiveId" clId="{D98B93D7-0F2D-47A3-A137-CE35FC18832F}" dt="2020-04-28T17:37:42.971" v="821"/>
          <ac:spMkLst>
            <pc:docMk/>
            <pc:sldMk cId="2899357056" sldId="371"/>
            <ac:spMk id="19" creationId="{93799BE2-0E4D-47B3-B4FD-85484361C7C7}"/>
          </ac:spMkLst>
        </pc:spChg>
      </pc:sldChg>
      <pc:sldChg chg="addSp delSp modSp add mod">
        <pc:chgData name="Fabio Di Troia" userId="7de80edd88c2c9de" providerId="LiveId" clId="{D98B93D7-0F2D-47A3-A137-CE35FC18832F}" dt="2020-04-28T17:38:37.471" v="828" actId="1038"/>
        <pc:sldMkLst>
          <pc:docMk/>
          <pc:sldMk cId="2474590275" sldId="372"/>
        </pc:sldMkLst>
        <pc:spChg chg="mod">
          <ac:chgData name="Fabio Di Troia" userId="7de80edd88c2c9de" providerId="LiveId" clId="{D98B93D7-0F2D-47A3-A137-CE35FC18832F}" dt="2020-04-28T17:38:37.471" v="828" actId="1038"/>
          <ac:spMkLst>
            <pc:docMk/>
            <pc:sldMk cId="2474590275" sldId="372"/>
            <ac:spMk id="14" creationId="{4C5C8A40-DCD8-495F-A68B-C7266BFB2EE1}"/>
          </ac:spMkLst>
        </pc:spChg>
        <pc:spChg chg="add del mod">
          <ac:chgData name="Fabio Di Troia" userId="7de80edd88c2c9de" providerId="LiveId" clId="{D98B93D7-0F2D-47A3-A137-CE35FC18832F}" dt="2020-04-28T17:37:41.847" v="820"/>
          <ac:spMkLst>
            <pc:docMk/>
            <pc:sldMk cId="2474590275" sldId="372"/>
            <ac:spMk id="19" creationId="{BFC79977-8855-401D-B035-C085454D1E19}"/>
          </ac:spMkLst>
        </pc:spChg>
        <pc:spChg chg="add">
          <ac:chgData name="Fabio Di Troia" userId="7de80edd88c2c9de" providerId="LiveId" clId="{D98B93D7-0F2D-47A3-A137-CE35FC18832F}" dt="2020-04-28T17:37:49.742" v="823"/>
          <ac:spMkLst>
            <pc:docMk/>
            <pc:sldMk cId="2474590275" sldId="372"/>
            <ac:spMk id="20" creationId="{688F96F8-5EC7-4028-805D-FE6A816482E8}"/>
          </ac:spMkLst>
        </pc:spChg>
      </pc:sldChg>
      <pc:sldChg chg="addSp delSp modSp add mod">
        <pc:chgData name="Fabio Di Troia" userId="7de80edd88c2c9de" providerId="LiveId" clId="{D98B93D7-0F2D-47A3-A137-CE35FC18832F}" dt="2020-04-28T18:01:50.347" v="1202" actId="12"/>
        <pc:sldMkLst>
          <pc:docMk/>
          <pc:sldMk cId="3117905240" sldId="373"/>
        </pc:sldMkLst>
        <pc:spChg chg="del">
          <ac:chgData name="Fabio Di Troia" userId="7de80edd88c2c9de" providerId="LiveId" clId="{D98B93D7-0F2D-47A3-A137-CE35FC18832F}" dt="2020-04-28T18:01:47.457" v="1201" actId="478"/>
          <ac:spMkLst>
            <pc:docMk/>
            <pc:sldMk cId="3117905240" sldId="373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8T18:01:47.457" v="1201" actId="478"/>
          <ac:spMkLst>
            <pc:docMk/>
            <pc:sldMk cId="3117905240" sldId="373"/>
            <ac:spMk id="5" creationId="{00000000-0000-0000-0000-000000000000}"/>
          </ac:spMkLst>
        </pc:spChg>
        <pc:spChg chg="add mod">
          <ac:chgData name="Fabio Di Troia" userId="7de80edd88c2c9de" providerId="LiveId" clId="{D98B93D7-0F2D-47A3-A137-CE35FC18832F}" dt="2020-04-28T18:01:50.347" v="1202" actId="12"/>
          <ac:spMkLst>
            <pc:docMk/>
            <pc:sldMk cId="3117905240" sldId="373"/>
            <ac:spMk id="8" creationId="{138F2FEC-413F-4B17-BC13-6C4FB43EF583}"/>
          </ac:spMkLst>
        </pc:spChg>
        <pc:picChg chg="add del">
          <ac:chgData name="Fabio Di Troia" userId="7de80edd88c2c9de" providerId="LiveId" clId="{D98B93D7-0F2D-47A3-A137-CE35FC18832F}" dt="2020-04-28T18:01:27.989" v="1163" actId="478"/>
          <ac:picMkLst>
            <pc:docMk/>
            <pc:sldMk cId="3117905240" sldId="373"/>
            <ac:picMk id="3" creationId="{C5A83041-2B11-436B-B1AE-009F6B71ABFA}"/>
          </ac:picMkLst>
        </pc:picChg>
        <pc:picChg chg="del">
          <ac:chgData name="Fabio Di Troia" userId="7de80edd88c2c9de" providerId="LiveId" clId="{D98B93D7-0F2D-47A3-A137-CE35FC18832F}" dt="2020-04-28T18:00:15.076" v="1161" actId="478"/>
          <ac:picMkLst>
            <pc:docMk/>
            <pc:sldMk cId="3117905240" sldId="373"/>
            <ac:picMk id="6" creationId="{00000000-0000-0000-0000-000000000000}"/>
          </ac:picMkLst>
        </pc:picChg>
        <pc:picChg chg="add">
          <ac:chgData name="Fabio Di Troia" userId="7de80edd88c2c9de" providerId="LiveId" clId="{D98B93D7-0F2D-47A3-A137-CE35FC18832F}" dt="2020-04-28T18:01:28.239" v="1164"/>
          <ac:picMkLst>
            <pc:docMk/>
            <pc:sldMk cId="3117905240" sldId="373"/>
            <ac:picMk id="7" creationId="{E6C52A9D-4C18-48F6-9EA1-86726B0064EC}"/>
          </ac:picMkLst>
        </pc:picChg>
      </pc:sldChg>
      <pc:sldChg chg="delSp modSp add mod modTransition">
        <pc:chgData name="Fabio Di Troia" userId="7de80edd88c2c9de" providerId="LiveId" clId="{D98B93D7-0F2D-47A3-A137-CE35FC18832F}" dt="2020-04-29T17:31:55.618" v="1603"/>
        <pc:sldMkLst>
          <pc:docMk/>
          <pc:sldMk cId="2340647372" sldId="374"/>
        </pc:sldMkLst>
        <pc:spChg chg="mod">
          <ac:chgData name="Fabio Di Troia" userId="7de80edd88c2c9de" providerId="LiveId" clId="{D98B93D7-0F2D-47A3-A137-CE35FC18832F}" dt="2020-04-29T17:31:49.353" v="1597" actId="20577"/>
          <ac:spMkLst>
            <pc:docMk/>
            <pc:sldMk cId="2340647372" sldId="374"/>
            <ac:spMk id="3" creationId="{00000000-0000-0000-0000-000000000000}"/>
          </ac:spMkLst>
        </pc:spChg>
        <pc:spChg chg="del">
          <ac:chgData name="Fabio Di Troia" userId="7de80edd88c2c9de" providerId="LiveId" clId="{D98B93D7-0F2D-47A3-A137-CE35FC18832F}" dt="2020-04-29T16:56:43.206" v="1264" actId="478"/>
          <ac:spMkLst>
            <pc:docMk/>
            <pc:sldMk cId="2340647372" sldId="374"/>
            <ac:spMk id="4" creationId="{00000000-0000-0000-0000-000000000000}"/>
          </ac:spMkLst>
        </pc:spChg>
        <pc:spChg chg="del">
          <ac:chgData name="Fabio Di Troia" userId="7de80edd88c2c9de" providerId="LiveId" clId="{D98B93D7-0F2D-47A3-A137-CE35FC18832F}" dt="2020-04-29T16:56:43.206" v="1264" actId="478"/>
          <ac:spMkLst>
            <pc:docMk/>
            <pc:sldMk cId="2340647372" sldId="374"/>
            <ac:spMk id="5" creationId="{00000000-0000-0000-0000-000000000000}"/>
          </ac:spMkLst>
        </pc:spChg>
        <pc:picChg chg="mod">
          <ac:chgData name="Fabio Di Troia" userId="7de80edd88c2c9de" providerId="LiveId" clId="{D98B93D7-0F2D-47A3-A137-CE35FC18832F}" dt="2020-04-29T17:31:52.638" v="1602" actId="1035"/>
          <ac:picMkLst>
            <pc:docMk/>
            <pc:sldMk cId="2340647372" sldId="374"/>
            <ac:picMk id="6" creationId="{00000000-0000-0000-0000-000000000000}"/>
          </ac:picMkLst>
        </pc:picChg>
      </pc:sldChg>
      <pc:sldChg chg="addSp delSp modSp add del mod">
        <pc:chgData name="Fabio Di Troia" userId="7de80edd88c2c9de" providerId="LiveId" clId="{D98B93D7-0F2D-47A3-A137-CE35FC18832F}" dt="2020-04-29T16:59:19.128" v="1329" actId="47"/>
        <pc:sldMkLst>
          <pc:docMk/>
          <pc:sldMk cId="167208672" sldId="375"/>
        </pc:sldMkLst>
        <pc:picChg chg="del">
          <ac:chgData name="Fabio Di Troia" userId="7de80edd88c2c9de" providerId="LiveId" clId="{D98B93D7-0F2D-47A3-A137-CE35FC18832F}" dt="2020-04-29T16:59:06.617" v="1323" actId="478"/>
          <ac:picMkLst>
            <pc:docMk/>
            <pc:sldMk cId="167208672" sldId="375"/>
            <ac:picMk id="6" creationId="{00000000-0000-0000-0000-000000000000}"/>
          </ac:picMkLst>
        </pc:picChg>
        <pc:picChg chg="add del mod">
          <ac:chgData name="Fabio Di Troia" userId="7de80edd88c2c9de" providerId="LiveId" clId="{D98B93D7-0F2D-47A3-A137-CE35FC18832F}" dt="2020-04-29T16:59:17.759" v="1328" actId="478"/>
          <ac:picMkLst>
            <pc:docMk/>
            <pc:sldMk cId="167208672" sldId="375"/>
            <ac:picMk id="7" creationId="{021EDB30-F719-4E90-9B78-3430E06AA06A}"/>
          </ac:picMkLst>
        </pc:picChg>
      </pc:sldChg>
      <pc:sldChg chg="new del">
        <pc:chgData name="Fabio Di Troia" userId="7de80edd88c2c9de" providerId="LiveId" clId="{D98B93D7-0F2D-47A3-A137-CE35FC18832F}" dt="2020-04-29T17:29:21.292" v="1550" actId="47"/>
        <pc:sldMkLst>
          <pc:docMk/>
          <pc:sldMk cId="4073818792" sldId="375"/>
        </pc:sldMkLst>
      </pc:sldChg>
    </pc:docChg>
  </pc:docChgLst>
  <pc:docChgLst>
    <pc:chgData name="Fabio Di Troia" userId="7de80edd88c2c9de" providerId="LiveId" clId="{CE08ADF0-0E68-4C50-A156-146FD735A1BF}"/>
    <pc:docChg chg="undo custSel mod addSld delSld modSld">
      <pc:chgData name="Fabio Di Troia" userId="7de80edd88c2c9de" providerId="LiveId" clId="{CE08ADF0-0E68-4C50-A156-146FD735A1BF}" dt="2020-11-19T18:26:36.049" v="138" actId="15"/>
      <pc:docMkLst>
        <pc:docMk/>
      </pc:docMkLst>
      <pc:sldChg chg="addSp modSp mod setBg">
        <pc:chgData name="Fabio Di Troia" userId="7de80edd88c2c9de" providerId="LiveId" clId="{CE08ADF0-0E68-4C50-A156-146FD735A1BF}" dt="2020-11-17T18:18:35.530" v="3" actId="26606"/>
        <pc:sldMkLst>
          <pc:docMk/>
          <pc:sldMk cId="0" sldId="256"/>
        </pc:sldMkLst>
        <pc:spChg chg="add">
          <ac:chgData name="Fabio Di Troia" userId="7de80edd88c2c9de" providerId="LiveId" clId="{CE08ADF0-0E68-4C50-A156-146FD735A1BF}" dt="2020-11-17T18:18:35.530" v="3" actId="26606"/>
          <ac:spMkLst>
            <pc:docMk/>
            <pc:sldMk cId="0" sldId="256"/>
            <ac:spMk id="72" creationId="{37C89E4B-3C9F-44B9-8B86-D9E3D112D8EC}"/>
          </ac:spMkLst>
        </pc:spChg>
        <pc:spChg chg="mod ord">
          <ac:chgData name="Fabio Di Troia" userId="7de80edd88c2c9de" providerId="LiveId" clId="{CE08ADF0-0E68-4C50-A156-146FD735A1BF}" dt="2020-11-17T18:18:35.530" v="3" actId="26606"/>
          <ac:spMkLst>
            <pc:docMk/>
            <pc:sldMk cId="0" sldId="256"/>
            <ac:spMk id="14339" creationId="{00000000-0000-0000-0000-000000000000}"/>
          </ac:spMkLst>
        </pc:spChg>
        <pc:picChg chg="add mod">
          <ac:chgData name="Fabio Di Troia" userId="7de80edd88c2c9de" providerId="LiveId" clId="{CE08ADF0-0E68-4C50-A156-146FD735A1BF}" dt="2020-11-17T18:18:35.530" v="3" actId="26606"/>
          <ac:picMkLst>
            <pc:docMk/>
            <pc:sldMk cId="0" sldId="256"/>
            <ac:picMk id="3" creationId="{765A8A3D-AB6C-403E-AC4C-59102FCCDAF1}"/>
          </ac:picMkLst>
        </pc:picChg>
        <pc:cxnChg chg="add">
          <ac:chgData name="Fabio Di Troia" userId="7de80edd88c2c9de" providerId="LiveId" clId="{CE08ADF0-0E68-4C50-A156-146FD735A1BF}" dt="2020-11-17T18:18:35.530" v="3" actId="26606"/>
          <ac:cxnSpMkLst>
            <pc:docMk/>
            <pc:sldMk cId="0" sldId="256"/>
            <ac:cxnSpMk id="74" creationId="{AA2EAA10-076F-46BD-8F0F-B9A2FB77A85C}"/>
          </ac:cxnSpMkLst>
        </pc:cxnChg>
        <pc:cxnChg chg="add">
          <ac:chgData name="Fabio Di Troia" userId="7de80edd88c2c9de" providerId="LiveId" clId="{CE08ADF0-0E68-4C50-A156-146FD735A1BF}" dt="2020-11-17T18:18:35.530" v="3" actId="26606"/>
          <ac:cxnSpMkLst>
            <pc:docMk/>
            <pc:sldMk cId="0" sldId="256"/>
            <ac:cxnSpMk id="76" creationId="{D891E407-403B-4764-86C9-33A56D3BCAA3}"/>
          </ac:cxnSpMkLst>
        </pc:cxnChg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814610301" sldId="363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1542943330" sldId="364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161001029" sldId="365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0" sldId="375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219189180" sldId="377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47243958" sldId="378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701304590" sldId="379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289016833" sldId="380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2727164835" sldId="381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253138952" sldId="382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1253366697" sldId="383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996781753" sldId="384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2387671493" sldId="385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568239409" sldId="386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1425858679" sldId="387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1197517311" sldId="388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905446524" sldId="389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862542355" sldId="390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2631608611" sldId="391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1600897560" sldId="395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4173349810" sldId="396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1741590152" sldId="398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1028636536" sldId="399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005590757" sldId="400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1432989745" sldId="401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2607805392" sldId="402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2753777076" sldId="403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593464272" sldId="404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1200403136" sldId="405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670035264" sldId="406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941671739" sldId="407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4199286551" sldId="408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1444135953" sldId="409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2298541419" sldId="410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570706355" sldId="411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4101154965" sldId="412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2898603871" sldId="413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1694567719" sldId="414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2219754775" sldId="415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145164819" sldId="416"/>
        </pc:sldMkLst>
      </pc:sldChg>
      <pc:sldChg chg="add del">
        <pc:chgData name="Fabio Di Troia" userId="7de80edd88c2c9de" providerId="LiveId" clId="{CE08ADF0-0E68-4C50-A156-146FD735A1BF}" dt="2020-11-19T18:25:56.254" v="136" actId="47"/>
        <pc:sldMkLst>
          <pc:docMk/>
          <pc:sldMk cId="4021073959" sldId="417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2975281389" sldId="418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20667765" sldId="419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247192422" sldId="420"/>
        </pc:sldMkLst>
      </pc:sldChg>
      <pc:sldChg chg="add del">
        <pc:chgData name="Fabio Di Troia" userId="7de80edd88c2c9de" providerId="LiveId" clId="{CE08ADF0-0E68-4C50-A156-146FD735A1BF}" dt="2020-11-19T18:26:23.230" v="137" actId="47"/>
        <pc:sldMkLst>
          <pc:docMk/>
          <pc:sldMk cId="3117280087" sldId="421"/>
        </pc:sldMkLst>
      </pc:sldChg>
      <pc:sldChg chg="delSp modSp add mod">
        <pc:chgData name="Fabio Di Troia" userId="7de80edd88c2c9de" providerId="LiveId" clId="{CE08ADF0-0E68-4C50-A156-146FD735A1BF}" dt="2020-11-19T18:23:13.868" v="58" actId="478"/>
        <pc:sldMkLst>
          <pc:docMk/>
          <pc:sldMk cId="0" sldId="422"/>
        </pc:sldMkLst>
        <pc:spChg chg="del">
          <ac:chgData name="Fabio Di Troia" userId="7de80edd88c2c9de" providerId="LiveId" clId="{CE08ADF0-0E68-4C50-A156-146FD735A1BF}" dt="2020-11-19T18:23:13.868" v="58" actId="478"/>
          <ac:spMkLst>
            <pc:docMk/>
            <pc:sldMk cId="0" sldId="422"/>
            <ac:spMk id="5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3:13.868" v="58" actId="478"/>
          <ac:spMkLst>
            <pc:docMk/>
            <pc:sldMk cId="0" sldId="422"/>
            <ac:spMk id="6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3:13.868" v="58" actId="478"/>
          <ac:spMkLst>
            <pc:docMk/>
            <pc:sldMk cId="0" sldId="422"/>
            <ac:spMk id="7" creationId="{00000000-0000-0000-0000-000000000000}"/>
          </ac:spMkLst>
        </pc:spChg>
        <pc:spChg chg="mod">
          <ac:chgData name="Fabio Di Troia" userId="7de80edd88c2c9de" providerId="LiveId" clId="{CE08ADF0-0E68-4C50-A156-146FD735A1BF}" dt="2020-11-19T18:23:11.972" v="57" actId="6549"/>
          <ac:spMkLst>
            <pc:docMk/>
            <pc:sldMk cId="0" sldId="422"/>
            <ac:spMk id="14339" creationId="{00000000-0000-0000-0000-000000000000}"/>
          </ac:spMkLst>
        </pc:spChg>
      </pc:sldChg>
      <pc:sldChg chg="addSp delSp modSp add mod chgLayout">
        <pc:chgData name="Fabio Di Troia" userId="7de80edd88c2c9de" providerId="LiveId" clId="{CE08ADF0-0E68-4C50-A156-146FD735A1BF}" dt="2020-11-19T18:26:36.049" v="138" actId="15"/>
        <pc:sldMkLst>
          <pc:docMk/>
          <pc:sldMk cId="3299593396" sldId="423"/>
        </pc:sldMkLst>
        <pc:spChg chg="add del mod">
          <ac:chgData name="Fabio Di Troia" userId="7de80edd88c2c9de" providerId="LiveId" clId="{CE08ADF0-0E68-4C50-A156-146FD735A1BF}" dt="2020-11-19T18:24:16.841" v="64" actId="478"/>
          <ac:spMkLst>
            <pc:docMk/>
            <pc:sldMk cId="3299593396" sldId="423"/>
            <ac:spMk id="3" creationId="{11A24D38-78A9-405B-969C-B74ED6AE37E5}"/>
          </ac:spMkLst>
        </pc:spChg>
        <pc:spChg chg="add del mod ord">
          <ac:chgData name="Fabio Di Troia" userId="7de80edd88c2c9de" providerId="LiveId" clId="{CE08ADF0-0E68-4C50-A156-146FD735A1BF}" dt="2020-11-19T18:25:02.323" v="133" actId="478"/>
          <ac:spMkLst>
            <pc:docMk/>
            <pc:sldMk cId="3299593396" sldId="423"/>
            <ac:spMk id="5" creationId="{00000000-0000-0000-0000-000000000000}"/>
          </ac:spMkLst>
        </pc:spChg>
        <pc:spChg chg="add del mod ord">
          <ac:chgData name="Fabio Di Troia" userId="7de80edd88c2c9de" providerId="LiveId" clId="{CE08ADF0-0E68-4C50-A156-146FD735A1BF}" dt="2020-11-19T18:25:02.323" v="133" actId="478"/>
          <ac:spMkLst>
            <pc:docMk/>
            <pc:sldMk cId="3299593396" sldId="423"/>
            <ac:spMk id="6" creationId="{00000000-0000-0000-0000-000000000000}"/>
          </ac:spMkLst>
        </pc:spChg>
        <pc:spChg chg="add del">
          <ac:chgData name="Fabio Di Troia" userId="7de80edd88c2c9de" providerId="LiveId" clId="{CE08ADF0-0E68-4C50-A156-146FD735A1BF}" dt="2020-11-19T18:24:25.285" v="66" actId="478"/>
          <ac:spMkLst>
            <pc:docMk/>
            <pc:sldMk cId="3299593396" sldId="423"/>
            <ac:spMk id="7" creationId="{00000000-0000-0000-0000-000000000000}"/>
          </ac:spMkLst>
        </pc:spChg>
        <pc:spChg chg="add mod ord">
          <ac:chgData name="Fabio Di Troia" userId="7de80edd88c2c9de" providerId="LiveId" clId="{CE08ADF0-0E68-4C50-A156-146FD735A1BF}" dt="2020-11-19T18:26:36.049" v="138" actId="15"/>
          <ac:spMkLst>
            <pc:docMk/>
            <pc:sldMk cId="3299593396" sldId="423"/>
            <ac:spMk id="9" creationId="{E4783E91-0C91-448F-994B-073C889C7E2C}"/>
          </ac:spMkLst>
        </pc:spChg>
        <pc:spChg chg="add del mod">
          <ac:chgData name="Fabio Di Troia" userId="7de80edd88c2c9de" providerId="LiveId" clId="{CE08ADF0-0E68-4C50-A156-146FD735A1BF}" dt="2020-11-19T18:24:33.460" v="70" actId="478"/>
          <ac:spMkLst>
            <pc:docMk/>
            <pc:sldMk cId="3299593396" sldId="423"/>
            <ac:spMk id="11" creationId="{416F32D9-3812-4EE3-BCDB-26C71500FD24}"/>
          </ac:spMkLst>
        </pc:spChg>
        <pc:spChg chg="add del mod ord">
          <ac:chgData name="Fabio Di Troia" userId="7de80edd88c2c9de" providerId="LiveId" clId="{CE08ADF0-0E68-4C50-A156-146FD735A1BF}" dt="2020-11-19T18:24:27.385" v="67" actId="478"/>
          <ac:spMkLst>
            <pc:docMk/>
            <pc:sldMk cId="3299593396" sldId="423"/>
            <ac:spMk id="14339" creationId="{00000000-0000-0000-0000-000000000000}"/>
          </ac:spMkLst>
        </pc:spChg>
        <pc:picChg chg="add del">
          <ac:chgData name="Fabio Di Troia" userId="7de80edd88c2c9de" providerId="LiveId" clId="{CE08ADF0-0E68-4C50-A156-146FD735A1BF}" dt="2020-11-19T18:24:16.391" v="63" actId="22"/>
          <ac:picMkLst>
            <pc:docMk/>
            <pc:sldMk cId="3299593396" sldId="423"/>
            <ac:picMk id="8" creationId="{A9ADAF12-CC10-42E7-850D-032108BAAB8B}"/>
          </ac:picMkLst>
        </pc:picChg>
        <pc:picChg chg="add mod">
          <ac:chgData name="Fabio Di Troia" userId="7de80edd88c2c9de" providerId="LiveId" clId="{CE08ADF0-0E68-4C50-A156-146FD735A1BF}" dt="2020-11-19T18:25:09.285" v="135" actId="1076"/>
          <ac:picMkLst>
            <pc:docMk/>
            <pc:sldMk cId="3299593396" sldId="423"/>
            <ac:picMk id="13" creationId="{45CD7244-8324-43C9-86CC-D9EDB544EAB9}"/>
          </ac:picMkLst>
        </pc:picChg>
      </pc:sldChg>
      <pc:sldChg chg="delSp add mod">
        <pc:chgData name="Fabio Di Troia" userId="7de80edd88c2c9de" providerId="LiveId" clId="{CE08ADF0-0E68-4C50-A156-146FD735A1BF}" dt="2020-11-19T18:16:52.800" v="6" actId="478"/>
        <pc:sldMkLst>
          <pc:docMk/>
          <pc:sldMk cId="505599417" sldId="424"/>
        </pc:sldMkLst>
        <pc:spChg chg="del">
          <ac:chgData name="Fabio Di Troia" userId="7de80edd88c2c9de" providerId="LiveId" clId="{CE08ADF0-0E68-4C50-A156-146FD735A1BF}" dt="2020-11-19T18:16:52.800" v="6" actId="478"/>
          <ac:spMkLst>
            <pc:docMk/>
            <pc:sldMk cId="505599417" sldId="424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6:52.800" v="6" actId="478"/>
          <ac:spMkLst>
            <pc:docMk/>
            <pc:sldMk cId="505599417" sldId="424"/>
            <ac:spMk id="5" creationId="{00000000-0000-0000-0000-000000000000}"/>
          </ac:spMkLst>
        </pc:spChg>
      </pc:sldChg>
      <pc:sldChg chg="delSp add del mod">
        <pc:chgData name="Fabio Di Troia" userId="7de80edd88c2c9de" providerId="LiveId" clId="{CE08ADF0-0E68-4C50-A156-146FD735A1BF}" dt="2020-11-19T18:17:32.997" v="12" actId="47"/>
        <pc:sldMkLst>
          <pc:docMk/>
          <pc:sldMk cId="4231927300" sldId="425"/>
        </pc:sldMkLst>
        <pc:spChg chg="del">
          <ac:chgData name="Fabio Di Troia" userId="7de80edd88c2c9de" providerId="LiveId" clId="{CE08ADF0-0E68-4C50-A156-146FD735A1BF}" dt="2020-11-19T18:17:04.115" v="7" actId="478"/>
          <ac:spMkLst>
            <pc:docMk/>
            <pc:sldMk cId="4231927300" sldId="425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7:04.115" v="7" actId="478"/>
          <ac:spMkLst>
            <pc:docMk/>
            <pc:sldMk cId="4231927300" sldId="425"/>
            <ac:spMk id="5" creationId="{00000000-0000-0000-0000-000000000000}"/>
          </ac:spMkLst>
        </pc:spChg>
      </pc:sldChg>
      <pc:sldChg chg="add del">
        <pc:chgData name="Fabio Di Troia" userId="7de80edd88c2c9de" providerId="LiveId" clId="{CE08ADF0-0E68-4C50-A156-146FD735A1BF}" dt="2020-11-19T18:17:10.824" v="8" actId="47"/>
        <pc:sldMkLst>
          <pc:docMk/>
          <pc:sldMk cId="2526554524" sldId="426"/>
        </pc:sldMkLst>
      </pc:sldChg>
      <pc:sldChg chg="add del">
        <pc:chgData name="Fabio Di Troia" userId="7de80edd88c2c9de" providerId="LiveId" clId="{CE08ADF0-0E68-4C50-A156-146FD735A1BF}" dt="2020-11-19T18:17:15.049" v="9" actId="47"/>
        <pc:sldMkLst>
          <pc:docMk/>
          <pc:sldMk cId="807599389" sldId="427"/>
        </pc:sldMkLst>
      </pc:sldChg>
      <pc:sldChg chg="add del">
        <pc:chgData name="Fabio Di Troia" userId="7de80edd88c2c9de" providerId="LiveId" clId="{CE08ADF0-0E68-4C50-A156-146FD735A1BF}" dt="2020-11-19T18:17:20.739" v="10" actId="47"/>
        <pc:sldMkLst>
          <pc:docMk/>
          <pc:sldMk cId="1311696092" sldId="428"/>
        </pc:sldMkLst>
      </pc:sldChg>
      <pc:sldChg chg="delSp add mod">
        <pc:chgData name="Fabio Di Troia" userId="7de80edd88c2c9de" providerId="LiveId" clId="{CE08ADF0-0E68-4C50-A156-146FD735A1BF}" dt="2020-11-19T18:17:25.430" v="11" actId="478"/>
        <pc:sldMkLst>
          <pc:docMk/>
          <pc:sldMk cId="3954865948" sldId="429"/>
        </pc:sldMkLst>
        <pc:spChg chg="del">
          <ac:chgData name="Fabio Di Troia" userId="7de80edd88c2c9de" providerId="LiveId" clId="{CE08ADF0-0E68-4C50-A156-146FD735A1BF}" dt="2020-11-19T18:17:25.430" v="11" actId="478"/>
          <ac:spMkLst>
            <pc:docMk/>
            <pc:sldMk cId="3954865948" sldId="429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7:25.430" v="11" actId="478"/>
          <ac:spMkLst>
            <pc:docMk/>
            <pc:sldMk cId="3954865948" sldId="429"/>
            <ac:spMk id="5" creationId="{00000000-0000-0000-0000-000000000000}"/>
          </ac:spMkLst>
        </pc:spChg>
      </pc:sldChg>
      <pc:sldChg chg="add del">
        <pc:chgData name="Fabio Di Troia" userId="7de80edd88c2c9de" providerId="LiveId" clId="{CE08ADF0-0E68-4C50-A156-146FD735A1BF}" dt="2020-11-19T18:17:46.970" v="13" actId="47"/>
        <pc:sldMkLst>
          <pc:docMk/>
          <pc:sldMk cId="898593553" sldId="430"/>
        </pc:sldMkLst>
      </pc:sldChg>
      <pc:sldChg chg="add del">
        <pc:chgData name="Fabio Di Troia" userId="7de80edd88c2c9de" providerId="LiveId" clId="{CE08ADF0-0E68-4C50-A156-146FD735A1BF}" dt="2020-11-19T18:17:51.319" v="14" actId="47"/>
        <pc:sldMkLst>
          <pc:docMk/>
          <pc:sldMk cId="3771343636" sldId="431"/>
        </pc:sldMkLst>
      </pc:sldChg>
      <pc:sldChg chg="add del">
        <pc:chgData name="Fabio Di Troia" userId="7de80edd88c2c9de" providerId="LiveId" clId="{CE08ADF0-0E68-4C50-A156-146FD735A1BF}" dt="2020-11-19T18:17:54.195" v="15" actId="47"/>
        <pc:sldMkLst>
          <pc:docMk/>
          <pc:sldMk cId="2377527237" sldId="432"/>
        </pc:sldMkLst>
      </pc:sldChg>
      <pc:sldChg chg="add del">
        <pc:chgData name="Fabio Di Troia" userId="7de80edd88c2c9de" providerId="LiveId" clId="{CE08ADF0-0E68-4C50-A156-146FD735A1BF}" dt="2020-11-19T18:17:57.411" v="16" actId="47"/>
        <pc:sldMkLst>
          <pc:docMk/>
          <pc:sldMk cId="2678070800" sldId="433"/>
        </pc:sldMkLst>
      </pc:sldChg>
      <pc:sldChg chg="delSp add mod">
        <pc:chgData name="Fabio Di Troia" userId="7de80edd88c2c9de" providerId="LiveId" clId="{CE08ADF0-0E68-4C50-A156-146FD735A1BF}" dt="2020-11-19T18:18:05.547" v="17" actId="478"/>
        <pc:sldMkLst>
          <pc:docMk/>
          <pc:sldMk cId="2713956764" sldId="434"/>
        </pc:sldMkLst>
        <pc:spChg chg="del">
          <ac:chgData name="Fabio Di Troia" userId="7de80edd88c2c9de" providerId="LiveId" clId="{CE08ADF0-0E68-4C50-A156-146FD735A1BF}" dt="2020-11-19T18:18:05.547" v="17" actId="478"/>
          <ac:spMkLst>
            <pc:docMk/>
            <pc:sldMk cId="2713956764" sldId="434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8:05.547" v="17" actId="478"/>
          <ac:spMkLst>
            <pc:docMk/>
            <pc:sldMk cId="2713956764" sldId="434"/>
            <ac:spMk id="5" creationId="{00000000-0000-0000-0000-000000000000}"/>
          </ac:spMkLst>
        </pc:spChg>
      </pc:sldChg>
      <pc:sldChg chg="delSp add mod">
        <pc:chgData name="Fabio Di Troia" userId="7de80edd88c2c9de" providerId="LiveId" clId="{CE08ADF0-0E68-4C50-A156-146FD735A1BF}" dt="2020-11-19T18:18:40.801" v="18" actId="478"/>
        <pc:sldMkLst>
          <pc:docMk/>
          <pc:sldMk cId="2565371478" sldId="435"/>
        </pc:sldMkLst>
        <pc:spChg chg="del">
          <ac:chgData name="Fabio Di Troia" userId="7de80edd88c2c9de" providerId="LiveId" clId="{CE08ADF0-0E68-4C50-A156-146FD735A1BF}" dt="2020-11-19T18:18:40.801" v="18" actId="478"/>
          <ac:spMkLst>
            <pc:docMk/>
            <pc:sldMk cId="2565371478" sldId="435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8:40.801" v="18" actId="478"/>
          <ac:spMkLst>
            <pc:docMk/>
            <pc:sldMk cId="2565371478" sldId="435"/>
            <ac:spMk id="5" creationId="{00000000-0000-0000-0000-000000000000}"/>
          </ac:spMkLst>
        </pc:spChg>
      </pc:sldChg>
      <pc:sldChg chg="delSp modSp add mod">
        <pc:chgData name="Fabio Di Troia" userId="7de80edd88c2c9de" providerId="LiveId" clId="{CE08ADF0-0E68-4C50-A156-146FD735A1BF}" dt="2020-11-19T18:19:14.358" v="20" actId="207"/>
        <pc:sldMkLst>
          <pc:docMk/>
          <pc:sldMk cId="856272351" sldId="436"/>
        </pc:sldMkLst>
        <pc:spChg chg="mod">
          <ac:chgData name="Fabio Di Troia" userId="7de80edd88c2c9de" providerId="LiveId" clId="{CE08ADF0-0E68-4C50-A156-146FD735A1BF}" dt="2020-11-19T18:19:14.358" v="20" actId="207"/>
          <ac:spMkLst>
            <pc:docMk/>
            <pc:sldMk cId="856272351" sldId="436"/>
            <ac:spMk id="3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8:52.011" v="19" actId="478"/>
          <ac:spMkLst>
            <pc:docMk/>
            <pc:sldMk cId="856272351" sldId="436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8:52.011" v="19" actId="478"/>
          <ac:spMkLst>
            <pc:docMk/>
            <pc:sldMk cId="856272351" sldId="436"/>
            <ac:spMk id="5" creationId="{00000000-0000-0000-0000-000000000000}"/>
          </ac:spMkLst>
        </pc:spChg>
      </pc:sldChg>
      <pc:sldChg chg="delSp add mod">
        <pc:chgData name="Fabio Di Troia" userId="7de80edd88c2c9de" providerId="LiveId" clId="{CE08ADF0-0E68-4C50-A156-146FD735A1BF}" dt="2020-11-19T18:19:24.956" v="21" actId="478"/>
        <pc:sldMkLst>
          <pc:docMk/>
          <pc:sldMk cId="1422994336" sldId="437"/>
        </pc:sldMkLst>
        <pc:spChg chg="del">
          <ac:chgData name="Fabio Di Troia" userId="7de80edd88c2c9de" providerId="LiveId" clId="{CE08ADF0-0E68-4C50-A156-146FD735A1BF}" dt="2020-11-19T18:19:24.956" v="21" actId="478"/>
          <ac:spMkLst>
            <pc:docMk/>
            <pc:sldMk cId="1422994336" sldId="437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9:24.956" v="21" actId="478"/>
          <ac:spMkLst>
            <pc:docMk/>
            <pc:sldMk cId="1422994336" sldId="437"/>
            <ac:spMk id="5" creationId="{00000000-0000-0000-0000-000000000000}"/>
          </ac:spMkLst>
        </pc:spChg>
      </pc:sldChg>
      <pc:sldChg chg="delSp add mod">
        <pc:chgData name="Fabio Di Troia" userId="7de80edd88c2c9de" providerId="LiveId" clId="{CE08ADF0-0E68-4C50-A156-146FD735A1BF}" dt="2020-11-19T18:19:33.786" v="22" actId="478"/>
        <pc:sldMkLst>
          <pc:docMk/>
          <pc:sldMk cId="3673277993" sldId="438"/>
        </pc:sldMkLst>
        <pc:spChg chg="del">
          <ac:chgData name="Fabio Di Troia" userId="7de80edd88c2c9de" providerId="LiveId" clId="{CE08ADF0-0E68-4C50-A156-146FD735A1BF}" dt="2020-11-19T18:19:33.786" v="22" actId="478"/>
          <ac:spMkLst>
            <pc:docMk/>
            <pc:sldMk cId="3673277993" sldId="438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9:33.786" v="22" actId="478"/>
          <ac:spMkLst>
            <pc:docMk/>
            <pc:sldMk cId="3673277993" sldId="438"/>
            <ac:spMk id="5" creationId="{00000000-0000-0000-0000-000000000000}"/>
          </ac:spMkLst>
        </pc:spChg>
      </pc:sldChg>
      <pc:sldChg chg="delSp add mod">
        <pc:chgData name="Fabio Di Troia" userId="7de80edd88c2c9de" providerId="LiveId" clId="{CE08ADF0-0E68-4C50-A156-146FD735A1BF}" dt="2020-11-19T18:19:59.031" v="23" actId="478"/>
        <pc:sldMkLst>
          <pc:docMk/>
          <pc:sldMk cId="1951131621" sldId="439"/>
        </pc:sldMkLst>
        <pc:spChg chg="del">
          <ac:chgData name="Fabio Di Troia" userId="7de80edd88c2c9de" providerId="LiveId" clId="{CE08ADF0-0E68-4C50-A156-146FD735A1BF}" dt="2020-11-19T18:19:59.031" v="23" actId="478"/>
          <ac:spMkLst>
            <pc:docMk/>
            <pc:sldMk cId="1951131621" sldId="439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19:59.031" v="23" actId="478"/>
          <ac:spMkLst>
            <pc:docMk/>
            <pc:sldMk cId="1951131621" sldId="439"/>
            <ac:spMk id="5" creationId="{00000000-0000-0000-0000-000000000000}"/>
          </ac:spMkLst>
        </pc:spChg>
      </pc:sldChg>
      <pc:sldChg chg="add del">
        <pc:chgData name="Fabio Di Troia" userId="7de80edd88c2c9de" providerId="LiveId" clId="{CE08ADF0-0E68-4C50-A156-146FD735A1BF}" dt="2020-11-19T18:20:06.354" v="24" actId="47"/>
        <pc:sldMkLst>
          <pc:docMk/>
          <pc:sldMk cId="1971646236" sldId="440"/>
        </pc:sldMkLst>
      </pc:sldChg>
      <pc:sldChg chg="add del">
        <pc:chgData name="Fabio Di Troia" userId="7de80edd88c2c9de" providerId="LiveId" clId="{CE08ADF0-0E68-4C50-A156-146FD735A1BF}" dt="2020-11-19T18:20:11.457" v="25" actId="47"/>
        <pc:sldMkLst>
          <pc:docMk/>
          <pc:sldMk cId="60744415" sldId="441"/>
        </pc:sldMkLst>
      </pc:sldChg>
      <pc:sldChg chg="delSp add mod">
        <pc:chgData name="Fabio Di Troia" userId="7de80edd88c2c9de" providerId="LiveId" clId="{CE08ADF0-0E68-4C50-A156-146FD735A1BF}" dt="2020-11-19T18:20:21.823" v="26" actId="478"/>
        <pc:sldMkLst>
          <pc:docMk/>
          <pc:sldMk cId="2355077363" sldId="442"/>
        </pc:sldMkLst>
        <pc:spChg chg="del">
          <ac:chgData name="Fabio Di Troia" userId="7de80edd88c2c9de" providerId="LiveId" clId="{CE08ADF0-0E68-4C50-A156-146FD735A1BF}" dt="2020-11-19T18:20:21.823" v="26" actId="478"/>
          <ac:spMkLst>
            <pc:docMk/>
            <pc:sldMk cId="2355077363" sldId="442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0:21.823" v="26" actId="478"/>
          <ac:spMkLst>
            <pc:docMk/>
            <pc:sldMk cId="2355077363" sldId="442"/>
            <ac:spMk id="5" creationId="{00000000-0000-0000-0000-000000000000}"/>
          </ac:spMkLst>
        </pc:spChg>
      </pc:sldChg>
      <pc:sldChg chg="delSp add mod">
        <pc:chgData name="Fabio Di Troia" userId="7de80edd88c2c9de" providerId="LiveId" clId="{CE08ADF0-0E68-4C50-A156-146FD735A1BF}" dt="2020-11-19T18:20:24.367" v="27" actId="478"/>
        <pc:sldMkLst>
          <pc:docMk/>
          <pc:sldMk cId="2375819098" sldId="443"/>
        </pc:sldMkLst>
        <pc:spChg chg="del">
          <ac:chgData name="Fabio Di Troia" userId="7de80edd88c2c9de" providerId="LiveId" clId="{CE08ADF0-0E68-4C50-A156-146FD735A1BF}" dt="2020-11-19T18:20:24.367" v="27" actId="478"/>
          <ac:spMkLst>
            <pc:docMk/>
            <pc:sldMk cId="2375819098" sldId="443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0:24.367" v="27" actId="478"/>
          <ac:spMkLst>
            <pc:docMk/>
            <pc:sldMk cId="2375819098" sldId="443"/>
            <ac:spMk id="5" creationId="{00000000-0000-0000-0000-000000000000}"/>
          </ac:spMkLst>
        </pc:spChg>
      </pc:sldChg>
      <pc:sldChg chg="delSp modSp add mod">
        <pc:chgData name="Fabio Di Troia" userId="7de80edd88c2c9de" providerId="LiveId" clId="{CE08ADF0-0E68-4C50-A156-146FD735A1BF}" dt="2020-11-19T18:20:56.396" v="29" actId="6549"/>
        <pc:sldMkLst>
          <pc:docMk/>
          <pc:sldMk cId="446239011" sldId="444"/>
        </pc:sldMkLst>
        <pc:spChg chg="mod">
          <ac:chgData name="Fabio Di Troia" userId="7de80edd88c2c9de" providerId="LiveId" clId="{CE08ADF0-0E68-4C50-A156-146FD735A1BF}" dt="2020-11-19T18:20:56.396" v="29" actId="6549"/>
          <ac:spMkLst>
            <pc:docMk/>
            <pc:sldMk cId="446239011" sldId="444"/>
            <ac:spMk id="3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0:49.634" v="28" actId="478"/>
          <ac:spMkLst>
            <pc:docMk/>
            <pc:sldMk cId="446239011" sldId="444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0:49.634" v="28" actId="478"/>
          <ac:spMkLst>
            <pc:docMk/>
            <pc:sldMk cId="446239011" sldId="444"/>
            <ac:spMk id="5" creationId="{00000000-0000-0000-0000-000000000000}"/>
          </ac:spMkLst>
        </pc:spChg>
      </pc:sldChg>
      <pc:sldChg chg="delSp add mod">
        <pc:chgData name="Fabio Di Troia" userId="7de80edd88c2c9de" providerId="LiveId" clId="{CE08ADF0-0E68-4C50-A156-146FD735A1BF}" dt="2020-11-19T18:21:01.588" v="30" actId="478"/>
        <pc:sldMkLst>
          <pc:docMk/>
          <pc:sldMk cId="1302813311" sldId="445"/>
        </pc:sldMkLst>
        <pc:spChg chg="del">
          <ac:chgData name="Fabio Di Troia" userId="7de80edd88c2c9de" providerId="LiveId" clId="{CE08ADF0-0E68-4C50-A156-146FD735A1BF}" dt="2020-11-19T18:21:01.588" v="30" actId="478"/>
          <ac:spMkLst>
            <pc:docMk/>
            <pc:sldMk cId="1302813311" sldId="445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1:01.588" v="30" actId="478"/>
          <ac:spMkLst>
            <pc:docMk/>
            <pc:sldMk cId="1302813311" sldId="445"/>
            <ac:spMk id="5" creationId="{00000000-0000-0000-0000-000000000000}"/>
          </ac:spMkLst>
        </pc:spChg>
      </pc:sldChg>
      <pc:sldChg chg="add del">
        <pc:chgData name="Fabio Di Troia" userId="7de80edd88c2c9de" providerId="LiveId" clId="{CE08ADF0-0E68-4C50-A156-146FD735A1BF}" dt="2020-11-19T18:21:04.794" v="31" actId="47"/>
        <pc:sldMkLst>
          <pc:docMk/>
          <pc:sldMk cId="642310458" sldId="446"/>
        </pc:sldMkLst>
      </pc:sldChg>
      <pc:sldChg chg="add del">
        <pc:chgData name="Fabio Di Troia" userId="7de80edd88c2c9de" providerId="LiveId" clId="{CE08ADF0-0E68-4C50-A156-146FD735A1BF}" dt="2020-11-19T18:21:07.580" v="32" actId="47"/>
        <pc:sldMkLst>
          <pc:docMk/>
          <pc:sldMk cId="2896974557" sldId="447"/>
        </pc:sldMkLst>
      </pc:sldChg>
      <pc:sldChg chg="delSp modSp add mod">
        <pc:chgData name="Fabio Di Troia" userId="7de80edd88c2c9de" providerId="LiveId" clId="{CE08ADF0-0E68-4C50-A156-146FD735A1BF}" dt="2020-11-19T18:21:27.178" v="34" actId="478"/>
        <pc:sldMkLst>
          <pc:docMk/>
          <pc:sldMk cId="4167557287" sldId="448"/>
        </pc:sldMkLst>
        <pc:spChg chg="mod">
          <ac:chgData name="Fabio Di Troia" userId="7de80edd88c2c9de" providerId="LiveId" clId="{CE08ADF0-0E68-4C50-A156-146FD735A1BF}" dt="2020-11-19T18:21:21.943" v="33" actId="207"/>
          <ac:spMkLst>
            <pc:docMk/>
            <pc:sldMk cId="4167557287" sldId="448"/>
            <ac:spMk id="3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1:27.178" v="34" actId="478"/>
          <ac:spMkLst>
            <pc:docMk/>
            <pc:sldMk cId="4167557287" sldId="448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1:27.178" v="34" actId="478"/>
          <ac:spMkLst>
            <pc:docMk/>
            <pc:sldMk cId="4167557287" sldId="448"/>
            <ac:spMk id="5" creationId="{00000000-0000-0000-0000-000000000000}"/>
          </ac:spMkLst>
        </pc:spChg>
      </pc:sldChg>
      <pc:sldChg chg="delSp add del mod">
        <pc:chgData name="Fabio Di Troia" userId="7de80edd88c2c9de" providerId="LiveId" clId="{CE08ADF0-0E68-4C50-A156-146FD735A1BF}" dt="2020-11-19T18:22:18.474" v="39" actId="478"/>
        <pc:sldMkLst>
          <pc:docMk/>
          <pc:sldMk cId="3857247070" sldId="449"/>
        </pc:sldMkLst>
        <pc:spChg chg="del">
          <ac:chgData name="Fabio Di Troia" userId="7de80edd88c2c9de" providerId="LiveId" clId="{CE08ADF0-0E68-4C50-A156-146FD735A1BF}" dt="2020-11-19T18:22:18.474" v="39" actId="478"/>
          <ac:spMkLst>
            <pc:docMk/>
            <pc:sldMk cId="3857247070" sldId="449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2:18.474" v="39" actId="478"/>
          <ac:spMkLst>
            <pc:docMk/>
            <pc:sldMk cId="3857247070" sldId="449"/>
            <ac:spMk id="5" creationId="{00000000-0000-0000-0000-000000000000}"/>
          </ac:spMkLst>
        </pc:spChg>
      </pc:sldChg>
      <pc:sldChg chg="addSp delSp add mod">
        <pc:chgData name="Fabio Di Troia" userId="7de80edd88c2c9de" providerId="LiveId" clId="{CE08ADF0-0E68-4C50-A156-146FD735A1BF}" dt="2020-11-19T18:22:21.218" v="40" actId="478"/>
        <pc:sldMkLst>
          <pc:docMk/>
          <pc:sldMk cId="1160434506" sldId="450"/>
        </pc:sldMkLst>
        <pc:spChg chg="add del">
          <ac:chgData name="Fabio Di Troia" userId="7de80edd88c2c9de" providerId="LiveId" clId="{CE08ADF0-0E68-4C50-A156-146FD735A1BF}" dt="2020-11-19T18:22:21.218" v="40" actId="478"/>
          <ac:spMkLst>
            <pc:docMk/>
            <pc:sldMk cId="1160434506" sldId="450"/>
            <ac:spMk id="4" creationId="{00000000-0000-0000-0000-000000000000}"/>
          </ac:spMkLst>
        </pc:spChg>
        <pc:spChg chg="add del">
          <ac:chgData name="Fabio Di Troia" userId="7de80edd88c2c9de" providerId="LiveId" clId="{CE08ADF0-0E68-4C50-A156-146FD735A1BF}" dt="2020-11-19T18:22:21.218" v="40" actId="478"/>
          <ac:spMkLst>
            <pc:docMk/>
            <pc:sldMk cId="1160434506" sldId="450"/>
            <ac:spMk id="5" creationId="{00000000-0000-0000-0000-000000000000}"/>
          </ac:spMkLst>
        </pc:spChg>
      </pc:sldChg>
      <pc:sldChg chg="delSp add mod">
        <pc:chgData name="Fabio Di Troia" userId="7de80edd88c2c9de" providerId="LiveId" clId="{CE08ADF0-0E68-4C50-A156-146FD735A1BF}" dt="2020-11-19T18:22:31.430" v="41" actId="478"/>
        <pc:sldMkLst>
          <pc:docMk/>
          <pc:sldMk cId="916720220" sldId="451"/>
        </pc:sldMkLst>
        <pc:spChg chg="del">
          <ac:chgData name="Fabio Di Troia" userId="7de80edd88c2c9de" providerId="LiveId" clId="{CE08ADF0-0E68-4C50-A156-146FD735A1BF}" dt="2020-11-19T18:22:31.430" v="41" actId="478"/>
          <ac:spMkLst>
            <pc:docMk/>
            <pc:sldMk cId="916720220" sldId="451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2:31.430" v="41" actId="478"/>
          <ac:spMkLst>
            <pc:docMk/>
            <pc:sldMk cId="916720220" sldId="451"/>
            <ac:spMk id="5" creationId="{00000000-0000-0000-0000-000000000000}"/>
          </ac:spMkLst>
        </pc:spChg>
      </pc:sldChg>
      <pc:sldChg chg="delSp add mod">
        <pc:chgData name="Fabio Di Troia" userId="7de80edd88c2c9de" providerId="LiveId" clId="{CE08ADF0-0E68-4C50-A156-146FD735A1BF}" dt="2020-11-19T18:22:49.119" v="42" actId="478"/>
        <pc:sldMkLst>
          <pc:docMk/>
          <pc:sldMk cId="3043567748" sldId="452"/>
        </pc:sldMkLst>
        <pc:spChg chg="del">
          <ac:chgData name="Fabio Di Troia" userId="7de80edd88c2c9de" providerId="LiveId" clId="{CE08ADF0-0E68-4C50-A156-146FD735A1BF}" dt="2020-11-19T18:22:49.119" v="42" actId="478"/>
          <ac:spMkLst>
            <pc:docMk/>
            <pc:sldMk cId="3043567748" sldId="452"/>
            <ac:spMk id="4" creationId="{00000000-0000-0000-0000-000000000000}"/>
          </ac:spMkLst>
        </pc:spChg>
        <pc:spChg chg="del">
          <ac:chgData name="Fabio Di Troia" userId="7de80edd88c2c9de" providerId="LiveId" clId="{CE08ADF0-0E68-4C50-A156-146FD735A1BF}" dt="2020-11-19T18:22:49.119" v="42" actId="478"/>
          <ac:spMkLst>
            <pc:docMk/>
            <pc:sldMk cId="3043567748" sldId="452"/>
            <ac:spMk id="5" creationId="{00000000-0000-0000-0000-000000000000}"/>
          </ac:spMkLst>
        </pc:spChg>
      </pc:sldChg>
      <pc:sldChg chg="add del">
        <pc:chgData name="Fabio Di Troia" userId="7de80edd88c2c9de" providerId="LiveId" clId="{CE08ADF0-0E68-4C50-A156-146FD735A1BF}" dt="2020-11-19T18:22:53.530" v="43" actId="47"/>
        <pc:sldMkLst>
          <pc:docMk/>
          <pc:sldMk cId="2592247447" sldId="453"/>
        </pc:sldMkLst>
      </pc:sldChg>
      <pc:sldChg chg="add del">
        <pc:chgData name="Fabio Di Troia" userId="7de80edd88c2c9de" providerId="LiveId" clId="{CE08ADF0-0E68-4C50-A156-146FD735A1BF}" dt="2020-11-19T18:22:54.756" v="44" actId="47"/>
        <pc:sldMkLst>
          <pc:docMk/>
          <pc:sldMk cId="1834072089" sldId="454"/>
        </pc:sldMkLst>
      </pc:sldChg>
      <pc:sldChg chg="add del">
        <pc:chgData name="Fabio Di Troia" userId="7de80edd88c2c9de" providerId="LiveId" clId="{CE08ADF0-0E68-4C50-A156-146FD735A1BF}" dt="2020-11-19T18:22:55.294" v="45" actId="47"/>
        <pc:sldMkLst>
          <pc:docMk/>
          <pc:sldMk cId="471771448" sldId="455"/>
        </pc:sldMkLst>
      </pc:sldChg>
      <pc:sldChg chg="add del">
        <pc:chgData name="Fabio Di Troia" userId="7de80edd88c2c9de" providerId="LiveId" clId="{CE08ADF0-0E68-4C50-A156-146FD735A1BF}" dt="2020-11-19T18:22:56.382" v="46" actId="47"/>
        <pc:sldMkLst>
          <pc:docMk/>
          <pc:sldMk cId="4179594018" sldId="456"/>
        </pc:sldMkLst>
      </pc:sldChg>
      <pc:sldChg chg="add del">
        <pc:chgData name="Fabio Di Troia" userId="7de80edd88c2c9de" providerId="LiveId" clId="{CE08ADF0-0E68-4C50-A156-146FD735A1BF}" dt="2020-11-19T18:22:56.878" v="47" actId="47"/>
        <pc:sldMkLst>
          <pc:docMk/>
          <pc:sldMk cId="3995529581" sldId="457"/>
        </pc:sldMkLst>
      </pc:sldChg>
      <pc:sldChg chg="add del">
        <pc:chgData name="Fabio Di Troia" userId="7de80edd88c2c9de" providerId="LiveId" clId="{CE08ADF0-0E68-4C50-A156-146FD735A1BF}" dt="2020-11-19T18:22:57.632" v="48" actId="47"/>
        <pc:sldMkLst>
          <pc:docMk/>
          <pc:sldMk cId="3733886597" sldId="458"/>
        </pc:sldMkLst>
      </pc:sldChg>
      <pc:sldChg chg="add del">
        <pc:chgData name="Fabio Di Troia" userId="7de80edd88c2c9de" providerId="LiveId" clId="{CE08ADF0-0E68-4C50-A156-146FD735A1BF}" dt="2020-11-19T18:22:58.070" v="49" actId="47"/>
        <pc:sldMkLst>
          <pc:docMk/>
          <pc:sldMk cId="4124805560" sldId="459"/>
        </pc:sldMkLst>
      </pc:sldChg>
      <pc:sldChg chg="add del">
        <pc:chgData name="Fabio Di Troia" userId="7de80edd88c2c9de" providerId="LiveId" clId="{CE08ADF0-0E68-4C50-A156-146FD735A1BF}" dt="2020-11-19T18:22:58.585" v="50" actId="47"/>
        <pc:sldMkLst>
          <pc:docMk/>
          <pc:sldMk cId="3861589601" sldId="460"/>
        </pc:sldMkLst>
      </pc:sldChg>
      <pc:sldChg chg="add del">
        <pc:chgData name="Fabio Di Troia" userId="7de80edd88c2c9de" providerId="LiveId" clId="{CE08ADF0-0E68-4C50-A156-146FD735A1BF}" dt="2020-11-19T18:22:59.089" v="51" actId="47"/>
        <pc:sldMkLst>
          <pc:docMk/>
          <pc:sldMk cId="2758434928" sldId="461"/>
        </pc:sldMkLst>
      </pc:sldChg>
      <pc:sldChg chg="add del">
        <pc:chgData name="Fabio Di Troia" userId="7de80edd88c2c9de" providerId="LiveId" clId="{CE08ADF0-0E68-4C50-A156-146FD735A1BF}" dt="2020-11-19T18:22:59.549" v="52" actId="47"/>
        <pc:sldMkLst>
          <pc:docMk/>
          <pc:sldMk cId="1962683057" sldId="462"/>
        </pc:sldMkLst>
      </pc:sldChg>
      <pc:sldChg chg="add del">
        <pc:chgData name="Fabio Di Troia" userId="7de80edd88c2c9de" providerId="LiveId" clId="{CE08ADF0-0E68-4C50-A156-146FD735A1BF}" dt="2020-11-19T18:23:00.142" v="53" actId="47"/>
        <pc:sldMkLst>
          <pc:docMk/>
          <pc:sldMk cId="2231558301" sldId="463"/>
        </pc:sldMkLst>
      </pc:sldChg>
      <pc:sldChg chg="add del">
        <pc:chgData name="Fabio Di Troia" userId="7de80edd88c2c9de" providerId="LiveId" clId="{CE08ADF0-0E68-4C50-A156-146FD735A1BF}" dt="2020-11-19T18:23:00.647" v="54" actId="47"/>
        <pc:sldMkLst>
          <pc:docMk/>
          <pc:sldMk cId="2460362764" sldId="464"/>
        </pc:sldMkLst>
      </pc:sldChg>
      <pc:sldChg chg="add del">
        <pc:chgData name="Fabio Di Troia" userId="7de80edd88c2c9de" providerId="LiveId" clId="{CE08ADF0-0E68-4C50-A156-146FD735A1BF}" dt="2020-11-19T18:23:01.355" v="55" actId="47"/>
        <pc:sldMkLst>
          <pc:docMk/>
          <pc:sldMk cId="2915957569" sldId="465"/>
        </pc:sldMkLst>
      </pc:sldChg>
      <pc:sldChg chg="add del">
        <pc:chgData name="Fabio Di Troia" userId="7de80edd88c2c9de" providerId="LiveId" clId="{CE08ADF0-0E68-4C50-A156-146FD735A1BF}" dt="2020-11-19T18:23:01.893" v="56" actId="47"/>
        <pc:sldMkLst>
          <pc:docMk/>
          <pc:sldMk cId="3021209353" sldId="466"/>
        </pc:sldMkLst>
      </pc:sldChg>
    </pc:docChg>
  </pc:docChgLst>
  <pc:docChgLst>
    <pc:chgData name="Fabio Di Troia" userId="7de80edd88c2c9de" providerId="LiveId" clId="{A3DA5DF7-3455-4764-A0BA-14C41B28EBDF}"/>
    <pc:docChg chg="undo custSel modSld sldOrd">
      <pc:chgData name="Fabio Di Troia" userId="7de80edd88c2c9de" providerId="LiveId" clId="{A3DA5DF7-3455-4764-A0BA-14C41B28EBDF}" dt="2020-11-17T16:50:38.736" v="77" actId="478"/>
      <pc:docMkLst>
        <pc:docMk/>
      </pc:docMkLst>
      <pc:sldChg chg="delSp modSp mod">
        <pc:chgData name="Fabio Di Troia" userId="7de80edd88c2c9de" providerId="LiveId" clId="{A3DA5DF7-3455-4764-A0BA-14C41B28EBDF}" dt="2020-11-17T16:24:54.963" v="2" actId="6549"/>
        <pc:sldMkLst>
          <pc:docMk/>
          <pc:sldMk cId="0" sldId="256"/>
        </pc:sldMkLst>
        <pc:spChg chg="del">
          <ac:chgData name="Fabio Di Troia" userId="7de80edd88c2c9de" providerId="LiveId" clId="{A3DA5DF7-3455-4764-A0BA-14C41B28EBDF}" dt="2020-11-17T16:24:52.097" v="0" actId="478"/>
          <ac:spMkLst>
            <pc:docMk/>
            <pc:sldMk cId="0" sldId="256"/>
            <ac:spMk id="5" creationId="{00000000-0000-0000-0000-000000000000}"/>
          </ac:spMkLst>
        </pc:spChg>
        <pc:spChg chg="del">
          <ac:chgData name="Fabio Di Troia" userId="7de80edd88c2c9de" providerId="LiveId" clId="{A3DA5DF7-3455-4764-A0BA-14C41B28EBDF}" dt="2020-11-17T16:24:52.097" v="0" actId="478"/>
          <ac:spMkLst>
            <pc:docMk/>
            <pc:sldMk cId="0" sldId="256"/>
            <ac:spMk id="6" creationId="{00000000-0000-0000-0000-000000000000}"/>
          </ac:spMkLst>
        </pc:spChg>
        <pc:spChg chg="del">
          <ac:chgData name="Fabio Di Troia" userId="7de80edd88c2c9de" providerId="LiveId" clId="{A3DA5DF7-3455-4764-A0BA-14C41B28EBDF}" dt="2020-11-17T16:24:52.097" v="0" actId="478"/>
          <ac:spMkLst>
            <pc:docMk/>
            <pc:sldMk cId="0" sldId="256"/>
            <ac:spMk id="7" creationId="{00000000-0000-0000-0000-000000000000}"/>
          </ac:spMkLst>
        </pc:spChg>
        <pc:spChg chg="mod">
          <ac:chgData name="Fabio Di Troia" userId="7de80edd88c2c9de" providerId="LiveId" clId="{A3DA5DF7-3455-4764-A0BA-14C41B28EBDF}" dt="2020-11-17T16:24:54.963" v="2" actId="6549"/>
          <ac:spMkLst>
            <pc:docMk/>
            <pc:sldMk cId="0" sldId="256"/>
            <ac:spMk id="14339" creationId="{00000000-0000-0000-0000-000000000000}"/>
          </ac:spMkLst>
        </pc:spChg>
      </pc:sldChg>
      <pc:sldChg chg="addSp delSp mod">
        <pc:chgData name="Fabio Di Troia" userId="7de80edd88c2c9de" providerId="LiveId" clId="{A3DA5DF7-3455-4764-A0BA-14C41B28EBDF}" dt="2020-11-17T16:26:11.531" v="7" actId="478"/>
        <pc:sldMkLst>
          <pc:docMk/>
          <pc:sldMk cId="0" sldId="257"/>
        </pc:sldMkLst>
        <pc:spChg chg="add del">
          <ac:chgData name="Fabio Di Troia" userId="7de80edd88c2c9de" providerId="LiveId" clId="{A3DA5DF7-3455-4764-A0BA-14C41B28EBDF}" dt="2020-11-17T16:26:11.531" v="7" actId="478"/>
          <ac:spMkLst>
            <pc:docMk/>
            <pc:sldMk cId="0" sldId="257"/>
            <ac:spMk id="4" creationId="{00000000-0000-0000-0000-000000000000}"/>
          </ac:spMkLst>
        </pc:spChg>
        <pc:spChg chg="add del">
          <ac:chgData name="Fabio Di Troia" userId="7de80edd88c2c9de" providerId="LiveId" clId="{A3DA5DF7-3455-4764-A0BA-14C41B28EBDF}" dt="2020-11-17T16:26:08.418" v="6" actId="478"/>
          <ac:spMkLst>
            <pc:docMk/>
            <pc:sldMk cId="0" sldId="257"/>
            <ac:spMk id="5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37:34.633" v="31" actId="478"/>
        <pc:sldMkLst>
          <pc:docMk/>
          <pc:sldMk cId="0" sldId="259"/>
        </pc:sldMkLst>
        <pc:spChg chg="del">
          <ac:chgData name="Fabio Di Troia" userId="7de80edd88c2c9de" providerId="LiveId" clId="{A3DA5DF7-3455-4764-A0BA-14C41B28EBDF}" dt="2020-11-17T16:37:34.633" v="31" actId="478"/>
          <ac:spMkLst>
            <pc:docMk/>
            <pc:sldMk cId="0" sldId="259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42:31.291" v="46" actId="478"/>
        <pc:sldMkLst>
          <pc:docMk/>
          <pc:sldMk cId="0" sldId="261"/>
        </pc:sldMkLst>
        <pc:spChg chg="del">
          <ac:chgData name="Fabio Di Troia" userId="7de80edd88c2c9de" providerId="LiveId" clId="{A3DA5DF7-3455-4764-A0BA-14C41B28EBDF}" dt="2020-11-17T16:42:31.291" v="46" actId="478"/>
          <ac:spMkLst>
            <pc:docMk/>
            <pc:sldMk cId="0" sldId="261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30:43.741" v="12" actId="478"/>
        <pc:sldMkLst>
          <pc:docMk/>
          <pc:sldMk cId="0" sldId="263"/>
        </pc:sldMkLst>
        <pc:spChg chg="del">
          <ac:chgData name="Fabio Di Troia" userId="7de80edd88c2c9de" providerId="LiveId" clId="{A3DA5DF7-3455-4764-A0BA-14C41B28EBDF}" dt="2020-11-17T16:30:43.741" v="12" actId="478"/>
          <ac:spMkLst>
            <pc:docMk/>
            <pc:sldMk cId="0" sldId="263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33:08.828" v="13" actId="478"/>
        <pc:sldMkLst>
          <pc:docMk/>
          <pc:sldMk cId="0" sldId="265"/>
        </pc:sldMkLst>
        <pc:spChg chg="del">
          <ac:chgData name="Fabio Di Troia" userId="7de80edd88c2c9de" providerId="LiveId" clId="{A3DA5DF7-3455-4764-A0BA-14C41B28EBDF}" dt="2020-11-17T16:33:08.828" v="13" actId="478"/>
          <ac:spMkLst>
            <pc:docMk/>
            <pc:sldMk cId="0" sldId="265"/>
            <ac:spMk id="4" creationId="{00000000-0000-0000-0000-000000000000}"/>
          </ac:spMkLst>
        </pc:spChg>
      </pc:sldChg>
      <pc:sldChg chg="delSp modSp mod">
        <pc:chgData name="Fabio Di Troia" userId="7de80edd88c2c9de" providerId="LiveId" clId="{A3DA5DF7-3455-4764-A0BA-14C41B28EBDF}" dt="2020-11-17T16:35:14.010" v="29" actId="33524"/>
        <pc:sldMkLst>
          <pc:docMk/>
          <pc:sldMk cId="0" sldId="266"/>
        </pc:sldMkLst>
        <pc:spChg chg="mod">
          <ac:chgData name="Fabio Di Troia" userId="7de80edd88c2c9de" providerId="LiveId" clId="{A3DA5DF7-3455-4764-A0BA-14C41B28EBDF}" dt="2020-11-17T16:35:14.010" v="29" actId="33524"/>
          <ac:spMkLst>
            <pc:docMk/>
            <pc:sldMk cId="0" sldId="266"/>
            <ac:spMk id="3" creationId="{00000000-0000-0000-0000-000000000000}"/>
          </ac:spMkLst>
        </pc:spChg>
        <pc:spChg chg="del">
          <ac:chgData name="Fabio Di Troia" userId="7de80edd88c2c9de" providerId="LiveId" clId="{A3DA5DF7-3455-4764-A0BA-14C41B28EBDF}" dt="2020-11-17T16:34:53.920" v="26" actId="478"/>
          <ac:spMkLst>
            <pc:docMk/>
            <pc:sldMk cId="0" sldId="266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42:17.427" v="45" actId="478"/>
        <pc:sldMkLst>
          <pc:docMk/>
          <pc:sldMk cId="0" sldId="269"/>
        </pc:sldMkLst>
        <pc:spChg chg="del">
          <ac:chgData name="Fabio Di Troia" userId="7de80edd88c2c9de" providerId="LiveId" clId="{A3DA5DF7-3455-4764-A0BA-14C41B28EBDF}" dt="2020-11-17T16:42:17.427" v="45" actId="478"/>
          <ac:spMkLst>
            <pc:docMk/>
            <pc:sldMk cId="0" sldId="269"/>
            <ac:spMk id="4" creationId="{00000000-0000-0000-0000-000000000000}"/>
          </ac:spMkLst>
        </pc:spChg>
      </pc:sldChg>
      <pc:sldChg chg="modSp mod">
        <pc:chgData name="Fabio Di Troia" userId="7de80edd88c2c9de" providerId="LiveId" clId="{A3DA5DF7-3455-4764-A0BA-14C41B28EBDF}" dt="2020-11-17T16:34:35.165" v="25" actId="113"/>
        <pc:sldMkLst>
          <pc:docMk/>
          <pc:sldMk cId="0" sldId="270"/>
        </pc:sldMkLst>
        <pc:spChg chg="mod">
          <ac:chgData name="Fabio Di Troia" userId="7de80edd88c2c9de" providerId="LiveId" clId="{A3DA5DF7-3455-4764-A0BA-14C41B28EBDF}" dt="2020-11-17T16:34:35.165" v="25" actId="113"/>
          <ac:spMkLst>
            <pc:docMk/>
            <pc:sldMk cId="0" sldId="270"/>
            <ac:spMk id="3" creationId="{00000000-0000-0000-0000-000000000000}"/>
          </ac:spMkLst>
        </pc:spChg>
      </pc:sldChg>
      <pc:sldChg chg="addSp delSp mod">
        <pc:chgData name="Fabio Di Troia" userId="7de80edd88c2c9de" providerId="LiveId" clId="{A3DA5DF7-3455-4764-A0BA-14C41B28EBDF}" dt="2020-11-17T16:26:17.901" v="8" actId="478"/>
        <pc:sldMkLst>
          <pc:docMk/>
          <pc:sldMk cId="0" sldId="275"/>
        </pc:sldMkLst>
        <pc:spChg chg="add del">
          <ac:chgData name="Fabio Di Troia" userId="7de80edd88c2c9de" providerId="LiveId" clId="{A3DA5DF7-3455-4764-A0BA-14C41B28EBDF}" dt="2020-11-17T16:26:17.901" v="8" actId="478"/>
          <ac:spMkLst>
            <pc:docMk/>
            <pc:sldMk cId="0" sldId="275"/>
            <ac:spMk id="4" creationId="{00000000-0000-0000-0000-000000000000}"/>
          </ac:spMkLst>
        </pc:spChg>
        <pc:spChg chg="add del">
          <ac:chgData name="Fabio Di Troia" userId="7de80edd88c2c9de" providerId="LiveId" clId="{A3DA5DF7-3455-4764-A0BA-14C41B28EBDF}" dt="2020-11-17T16:26:07.969" v="5" actId="478"/>
          <ac:spMkLst>
            <pc:docMk/>
            <pc:sldMk cId="0" sldId="275"/>
            <ac:spMk id="5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26:48.768" v="9" actId="478"/>
        <pc:sldMkLst>
          <pc:docMk/>
          <pc:sldMk cId="0" sldId="276"/>
        </pc:sldMkLst>
        <pc:spChg chg="del">
          <ac:chgData name="Fabio Di Troia" userId="7de80edd88c2c9de" providerId="LiveId" clId="{A3DA5DF7-3455-4764-A0BA-14C41B28EBDF}" dt="2020-11-17T16:26:48.768" v="9" actId="478"/>
          <ac:spMkLst>
            <pc:docMk/>
            <pc:sldMk cId="0" sldId="276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29:59.096" v="11" actId="478"/>
        <pc:sldMkLst>
          <pc:docMk/>
          <pc:sldMk cId="0" sldId="279"/>
        </pc:sldMkLst>
        <pc:spChg chg="del">
          <ac:chgData name="Fabio Di Troia" userId="7de80edd88c2c9de" providerId="LiveId" clId="{A3DA5DF7-3455-4764-A0BA-14C41B28EBDF}" dt="2020-11-17T16:29:59.096" v="11" actId="478"/>
          <ac:spMkLst>
            <pc:docMk/>
            <pc:sldMk cId="0" sldId="279"/>
            <ac:spMk id="4" creationId="{00000000-0000-0000-0000-000000000000}"/>
          </ac:spMkLst>
        </pc:spChg>
      </pc:sldChg>
      <pc:sldChg chg="addSp delSp modSp mod delAnim modAnim modNotesTx">
        <pc:chgData name="Fabio Di Troia" userId="7de80edd88c2c9de" providerId="LiveId" clId="{A3DA5DF7-3455-4764-A0BA-14C41B28EBDF}" dt="2020-11-17T16:42:01.938" v="44" actId="478"/>
        <pc:sldMkLst>
          <pc:docMk/>
          <pc:sldMk cId="0" sldId="283"/>
        </pc:sldMkLst>
        <pc:spChg chg="del">
          <ac:chgData name="Fabio Di Troia" userId="7de80edd88c2c9de" providerId="LiveId" clId="{A3DA5DF7-3455-4764-A0BA-14C41B28EBDF}" dt="2020-11-17T16:41:53.202" v="41" actId="478"/>
          <ac:spMkLst>
            <pc:docMk/>
            <pc:sldMk cId="0" sldId="283"/>
            <ac:spMk id="2" creationId="{00000000-0000-0000-0000-000000000000}"/>
          </ac:spMkLst>
        </pc:spChg>
        <pc:spChg chg="del">
          <ac:chgData name="Fabio Di Troia" userId="7de80edd88c2c9de" providerId="LiveId" clId="{A3DA5DF7-3455-4764-A0BA-14C41B28EBDF}" dt="2020-11-17T16:42:00.936" v="43" actId="478"/>
          <ac:spMkLst>
            <pc:docMk/>
            <pc:sldMk cId="0" sldId="283"/>
            <ac:spMk id="3" creationId="{00000000-0000-0000-0000-000000000000}"/>
          </ac:spMkLst>
        </pc:spChg>
        <pc:spChg chg="del">
          <ac:chgData name="Fabio Di Troia" userId="7de80edd88c2c9de" providerId="LiveId" clId="{A3DA5DF7-3455-4764-A0BA-14C41B28EBDF}" dt="2020-11-17T16:37:37.719" v="32" actId="478"/>
          <ac:spMkLst>
            <pc:docMk/>
            <pc:sldMk cId="0" sldId="283"/>
            <ac:spMk id="4" creationId="{00000000-0000-0000-0000-000000000000}"/>
          </ac:spMkLst>
        </pc:spChg>
        <pc:spChg chg="add del mod">
          <ac:chgData name="Fabio Di Troia" userId="7de80edd88c2c9de" providerId="LiveId" clId="{A3DA5DF7-3455-4764-A0BA-14C41B28EBDF}" dt="2020-11-17T16:41:59.256" v="42" actId="478"/>
          <ac:spMkLst>
            <pc:docMk/>
            <pc:sldMk cId="0" sldId="283"/>
            <ac:spMk id="10" creationId="{C1D2179A-00EC-469B-B64C-8C3FB4E4795F}"/>
          </ac:spMkLst>
        </pc:spChg>
        <pc:spChg chg="add del mod">
          <ac:chgData name="Fabio Di Troia" userId="7de80edd88c2c9de" providerId="LiveId" clId="{A3DA5DF7-3455-4764-A0BA-14C41B28EBDF}" dt="2020-11-17T16:42:01.938" v="44" actId="478"/>
          <ac:spMkLst>
            <pc:docMk/>
            <pc:sldMk cId="0" sldId="283"/>
            <ac:spMk id="12" creationId="{443F2AEC-605E-4F1F-BAA4-3B8584EFDE91}"/>
          </ac:spMkLst>
        </pc:spChg>
        <pc:picChg chg="add del mod">
          <ac:chgData name="Fabio Di Troia" userId="7de80edd88c2c9de" providerId="LiveId" clId="{A3DA5DF7-3455-4764-A0BA-14C41B28EBDF}" dt="2020-11-17T16:40:09.270" v="34" actId="478"/>
          <ac:picMkLst>
            <pc:docMk/>
            <pc:sldMk cId="0" sldId="283"/>
            <ac:picMk id="6" creationId="{548740C9-BEA9-4676-885C-25578FC976FD}"/>
          </ac:picMkLst>
        </pc:picChg>
        <pc:picChg chg="add del mod">
          <ac:chgData name="Fabio Di Troia" userId="7de80edd88c2c9de" providerId="LiveId" clId="{A3DA5DF7-3455-4764-A0BA-14C41B28EBDF}" dt="2020-11-17T16:40:56.488" v="36" actId="478"/>
          <ac:picMkLst>
            <pc:docMk/>
            <pc:sldMk cId="0" sldId="283"/>
            <ac:picMk id="7" creationId="{21329EEA-7041-45E0-880B-2F2B6E6E6763}"/>
          </ac:picMkLst>
        </pc:picChg>
        <pc:picChg chg="add mod">
          <ac:chgData name="Fabio Di Troia" userId="7de80edd88c2c9de" providerId="LiveId" clId="{A3DA5DF7-3455-4764-A0BA-14C41B28EBDF}" dt="2020-11-17T16:41:34.984" v="37"/>
          <ac:picMkLst>
            <pc:docMk/>
            <pc:sldMk cId="0" sldId="283"/>
            <ac:picMk id="8" creationId="{E5B5B253-0D1B-4AD2-BE98-5E690AAAF7EF}"/>
          </ac:picMkLst>
        </pc:picChg>
      </pc:sldChg>
      <pc:sldChg chg="delSp mod">
        <pc:chgData name="Fabio Di Troia" userId="7de80edd88c2c9de" providerId="LiveId" clId="{A3DA5DF7-3455-4764-A0BA-14C41B28EBDF}" dt="2020-11-17T16:49:46.019" v="70" actId="478"/>
        <pc:sldMkLst>
          <pc:docMk/>
          <pc:sldMk cId="0" sldId="287"/>
        </pc:sldMkLst>
        <pc:spChg chg="del">
          <ac:chgData name="Fabio Di Troia" userId="7de80edd88c2c9de" providerId="LiveId" clId="{A3DA5DF7-3455-4764-A0BA-14C41B28EBDF}" dt="2020-11-17T16:49:46.019" v="70" actId="478"/>
          <ac:spMkLst>
            <pc:docMk/>
            <pc:sldMk cId="0" sldId="287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49:50.817" v="71" actId="478"/>
        <pc:sldMkLst>
          <pc:docMk/>
          <pc:sldMk cId="0" sldId="288"/>
        </pc:sldMkLst>
        <pc:spChg chg="del">
          <ac:chgData name="Fabio Di Troia" userId="7de80edd88c2c9de" providerId="LiveId" clId="{A3DA5DF7-3455-4764-A0BA-14C41B28EBDF}" dt="2020-11-17T16:49:50.817" v="71" actId="478"/>
          <ac:spMkLst>
            <pc:docMk/>
            <pc:sldMk cId="0" sldId="288"/>
            <ac:spMk id="4" creationId="{00000000-0000-0000-0000-000000000000}"/>
          </ac:spMkLst>
        </pc:spChg>
      </pc:sldChg>
      <pc:sldChg chg="modSp mod">
        <pc:chgData name="Fabio Di Troia" userId="7de80edd88c2c9de" providerId="LiveId" clId="{A3DA5DF7-3455-4764-A0BA-14C41B28EBDF}" dt="2020-11-17T16:46:04.148" v="49" actId="115"/>
        <pc:sldMkLst>
          <pc:docMk/>
          <pc:sldMk cId="0" sldId="291"/>
        </pc:sldMkLst>
        <pc:spChg chg="mod">
          <ac:chgData name="Fabio Di Troia" userId="7de80edd88c2c9de" providerId="LiveId" clId="{A3DA5DF7-3455-4764-A0BA-14C41B28EBDF}" dt="2020-11-17T16:46:04.148" v="49" actId="115"/>
          <ac:spMkLst>
            <pc:docMk/>
            <pc:sldMk cId="0" sldId="291"/>
            <ac:spMk id="3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49:37.509" v="67" actId="478"/>
        <pc:sldMkLst>
          <pc:docMk/>
          <pc:sldMk cId="0" sldId="293"/>
        </pc:sldMkLst>
        <pc:spChg chg="del">
          <ac:chgData name="Fabio Di Troia" userId="7de80edd88c2c9de" providerId="LiveId" clId="{A3DA5DF7-3455-4764-A0BA-14C41B28EBDF}" dt="2020-11-17T16:49:37.509" v="67" actId="478"/>
          <ac:spMkLst>
            <pc:docMk/>
            <pc:sldMk cId="0" sldId="293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49:43.527" v="69" actId="478"/>
        <pc:sldMkLst>
          <pc:docMk/>
          <pc:sldMk cId="0" sldId="310"/>
        </pc:sldMkLst>
        <pc:spChg chg="del">
          <ac:chgData name="Fabio Di Troia" userId="7de80edd88c2c9de" providerId="LiveId" clId="{A3DA5DF7-3455-4764-A0BA-14C41B28EBDF}" dt="2020-11-17T16:49:43.527" v="69" actId="478"/>
          <ac:spMkLst>
            <pc:docMk/>
            <pc:sldMk cId="0" sldId="310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50:38.736" v="77" actId="478"/>
        <pc:sldMkLst>
          <pc:docMk/>
          <pc:sldMk cId="0" sldId="311"/>
        </pc:sldMkLst>
        <pc:spChg chg="del">
          <ac:chgData name="Fabio Di Troia" userId="7de80edd88c2c9de" providerId="LiveId" clId="{A3DA5DF7-3455-4764-A0BA-14C41B28EBDF}" dt="2020-11-17T16:50:38.736" v="77" actId="478"/>
          <ac:spMkLst>
            <pc:docMk/>
            <pc:sldMk cId="0" sldId="311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49:31.627" v="65" actId="478"/>
        <pc:sldMkLst>
          <pc:docMk/>
          <pc:sldMk cId="0" sldId="314"/>
        </pc:sldMkLst>
        <pc:spChg chg="del">
          <ac:chgData name="Fabio Di Troia" userId="7de80edd88c2c9de" providerId="LiveId" clId="{A3DA5DF7-3455-4764-A0BA-14C41B28EBDF}" dt="2020-11-17T16:49:31.627" v="65" actId="478"/>
          <ac:spMkLst>
            <pc:docMk/>
            <pc:sldMk cId="0" sldId="314"/>
            <ac:spMk id="4" creationId="{00000000-0000-0000-0000-000000000000}"/>
          </ac:spMkLst>
        </pc:spChg>
      </pc:sldChg>
      <pc:sldChg chg="addSp delSp modSp mod delAnim modAnim modNotesTx">
        <pc:chgData name="Fabio Di Troia" userId="7de80edd88c2c9de" providerId="LiveId" clId="{A3DA5DF7-3455-4764-A0BA-14C41B28EBDF}" dt="2020-11-17T16:49:26.340" v="64" actId="1076"/>
        <pc:sldMkLst>
          <pc:docMk/>
          <pc:sldMk cId="0" sldId="315"/>
        </pc:sldMkLst>
        <pc:spChg chg="del">
          <ac:chgData name="Fabio Di Troia" userId="7de80edd88c2c9de" providerId="LiveId" clId="{A3DA5DF7-3455-4764-A0BA-14C41B28EBDF}" dt="2020-11-17T16:49:19.136" v="59" actId="478"/>
          <ac:spMkLst>
            <pc:docMk/>
            <pc:sldMk cId="0" sldId="315"/>
            <ac:spMk id="2" creationId="{00000000-0000-0000-0000-000000000000}"/>
          </ac:spMkLst>
        </pc:spChg>
        <pc:spChg chg="del mod">
          <ac:chgData name="Fabio Di Troia" userId="7de80edd88c2c9de" providerId="LiveId" clId="{A3DA5DF7-3455-4764-A0BA-14C41B28EBDF}" dt="2020-11-17T16:49:21.752" v="61" actId="478"/>
          <ac:spMkLst>
            <pc:docMk/>
            <pc:sldMk cId="0" sldId="315"/>
            <ac:spMk id="3" creationId="{00000000-0000-0000-0000-000000000000}"/>
          </ac:spMkLst>
        </pc:spChg>
        <pc:spChg chg="del">
          <ac:chgData name="Fabio Di Troia" userId="7de80edd88c2c9de" providerId="LiveId" clId="{A3DA5DF7-3455-4764-A0BA-14C41B28EBDF}" dt="2020-11-17T16:49:23.815" v="63" actId="478"/>
          <ac:spMkLst>
            <pc:docMk/>
            <pc:sldMk cId="0" sldId="315"/>
            <ac:spMk id="4" creationId="{00000000-0000-0000-0000-000000000000}"/>
          </ac:spMkLst>
        </pc:spChg>
        <pc:spChg chg="del">
          <ac:chgData name="Fabio Di Troia" userId="7de80edd88c2c9de" providerId="LiveId" clId="{A3DA5DF7-3455-4764-A0BA-14C41B28EBDF}" dt="2020-11-17T16:49:23.815" v="63" actId="478"/>
          <ac:spMkLst>
            <pc:docMk/>
            <pc:sldMk cId="0" sldId="315"/>
            <ac:spMk id="5" creationId="{00000000-0000-0000-0000-000000000000}"/>
          </ac:spMkLst>
        </pc:spChg>
        <pc:spChg chg="add del mod">
          <ac:chgData name="Fabio Di Troia" userId="7de80edd88c2c9de" providerId="LiveId" clId="{A3DA5DF7-3455-4764-A0BA-14C41B28EBDF}" dt="2020-11-17T16:49:20.317" v="60" actId="478"/>
          <ac:spMkLst>
            <pc:docMk/>
            <pc:sldMk cId="0" sldId="315"/>
            <ac:spMk id="9" creationId="{74BD4ECC-C477-4B04-9731-DE91A377F8E2}"/>
          </ac:spMkLst>
        </pc:spChg>
        <pc:spChg chg="add del mod">
          <ac:chgData name="Fabio Di Troia" userId="7de80edd88c2c9de" providerId="LiveId" clId="{A3DA5DF7-3455-4764-A0BA-14C41B28EBDF}" dt="2020-11-17T16:49:22.465" v="62" actId="478"/>
          <ac:spMkLst>
            <pc:docMk/>
            <pc:sldMk cId="0" sldId="315"/>
            <ac:spMk id="11" creationId="{269BB58A-D58E-44CB-926A-9F629CCC0CD5}"/>
          </ac:spMkLst>
        </pc:spChg>
        <pc:picChg chg="add del mod">
          <ac:chgData name="Fabio Di Troia" userId="7de80edd88c2c9de" providerId="LiveId" clId="{A3DA5DF7-3455-4764-A0BA-14C41B28EBDF}" dt="2020-11-17T16:48:18.006" v="51" actId="478"/>
          <ac:picMkLst>
            <pc:docMk/>
            <pc:sldMk cId="0" sldId="315"/>
            <ac:picMk id="6" creationId="{2200274E-2D36-4074-888C-6D9D95C5A940}"/>
          </ac:picMkLst>
        </pc:picChg>
        <pc:picChg chg="add mod">
          <ac:chgData name="Fabio Di Troia" userId="7de80edd88c2c9de" providerId="LiveId" clId="{A3DA5DF7-3455-4764-A0BA-14C41B28EBDF}" dt="2020-11-17T16:49:26.340" v="64" actId="1076"/>
          <ac:picMkLst>
            <pc:docMk/>
            <pc:sldMk cId="0" sldId="315"/>
            <ac:picMk id="7" creationId="{5986C8CF-DC99-4218-89B0-E0CD1E3C772A}"/>
          </ac:picMkLst>
        </pc:picChg>
      </pc:sldChg>
      <pc:sldChg chg="delSp mod ord">
        <pc:chgData name="Fabio Di Troia" userId="7de80edd88c2c9de" providerId="LiveId" clId="{A3DA5DF7-3455-4764-A0BA-14C41B28EBDF}" dt="2020-11-17T16:50:16.350" v="74"/>
        <pc:sldMkLst>
          <pc:docMk/>
          <pc:sldMk cId="0" sldId="327"/>
        </pc:sldMkLst>
        <pc:spChg chg="del">
          <ac:chgData name="Fabio Di Troia" userId="7de80edd88c2c9de" providerId="LiveId" clId="{A3DA5DF7-3455-4764-A0BA-14C41B28EBDF}" dt="2020-11-17T16:50:02.886" v="72" actId="478"/>
          <ac:spMkLst>
            <pc:docMk/>
            <pc:sldMk cId="0" sldId="327"/>
            <ac:spMk id="4" creationId="{00000000-0000-0000-0000-000000000000}"/>
          </ac:spMkLst>
        </pc:spChg>
      </pc:sldChg>
      <pc:sldChg chg="delSp modSp mod">
        <pc:chgData name="Fabio Di Troia" userId="7de80edd88c2c9de" providerId="LiveId" clId="{A3DA5DF7-3455-4764-A0BA-14C41B28EBDF}" dt="2020-11-17T16:50:30.719" v="76" actId="113"/>
        <pc:sldMkLst>
          <pc:docMk/>
          <pc:sldMk cId="0" sldId="328"/>
        </pc:sldMkLst>
        <pc:spChg chg="mod">
          <ac:chgData name="Fabio Di Troia" userId="7de80edd88c2c9de" providerId="LiveId" clId="{A3DA5DF7-3455-4764-A0BA-14C41B28EBDF}" dt="2020-11-17T16:50:30.719" v="76" actId="113"/>
          <ac:spMkLst>
            <pc:docMk/>
            <pc:sldMk cId="0" sldId="328"/>
            <ac:spMk id="3" creationId="{00000000-0000-0000-0000-000000000000}"/>
          </ac:spMkLst>
        </pc:spChg>
        <pc:spChg chg="del">
          <ac:chgData name="Fabio Di Troia" userId="7de80edd88c2c9de" providerId="LiveId" clId="{A3DA5DF7-3455-4764-A0BA-14C41B28EBDF}" dt="2020-11-17T16:50:23.777" v="75" actId="478"/>
          <ac:spMkLst>
            <pc:docMk/>
            <pc:sldMk cId="0" sldId="328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49:39.928" v="68" actId="478"/>
        <pc:sldMkLst>
          <pc:docMk/>
          <pc:sldMk cId="0" sldId="330"/>
        </pc:sldMkLst>
        <pc:spChg chg="del">
          <ac:chgData name="Fabio Di Troia" userId="7de80edd88c2c9de" providerId="LiveId" clId="{A3DA5DF7-3455-4764-A0BA-14C41B28EBDF}" dt="2020-11-17T16:49:39.928" v="68" actId="478"/>
          <ac:spMkLst>
            <pc:docMk/>
            <pc:sldMk cId="0" sldId="330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49:34.442" v="66" actId="478"/>
        <pc:sldMkLst>
          <pc:docMk/>
          <pc:sldMk cId="0" sldId="331"/>
        </pc:sldMkLst>
        <pc:spChg chg="del">
          <ac:chgData name="Fabio Di Troia" userId="7de80edd88c2c9de" providerId="LiveId" clId="{A3DA5DF7-3455-4764-A0BA-14C41B28EBDF}" dt="2020-11-17T16:49:34.442" v="66" actId="478"/>
          <ac:spMkLst>
            <pc:docMk/>
            <pc:sldMk cId="0" sldId="331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27:32.998" v="10" actId="478"/>
        <pc:sldMkLst>
          <pc:docMk/>
          <pc:sldMk cId="0" sldId="335"/>
        </pc:sldMkLst>
        <pc:spChg chg="del">
          <ac:chgData name="Fabio Di Troia" userId="7de80edd88c2c9de" providerId="LiveId" clId="{A3DA5DF7-3455-4764-A0BA-14C41B28EBDF}" dt="2020-11-17T16:27:32.998" v="10" actId="478"/>
          <ac:spMkLst>
            <pc:docMk/>
            <pc:sldMk cId="0" sldId="335"/>
            <ac:spMk id="4" creationId="{00000000-0000-0000-0000-000000000000}"/>
          </ac:spMkLst>
        </pc:spChg>
      </pc:sldChg>
      <pc:sldChg chg="delSp mod">
        <pc:chgData name="Fabio Di Troia" userId="7de80edd88c2c9de" providerId="LiveId" clId="{A3DA5DF7-3455-4764-A0BA-14C41B28EBDF}" dt="2020-11-17T16:35:55.273" v="30" actId="478"/>
        <pc:sldMkLst>
          <pc:docMk/>
          <pc:sldMk cId="2748337208" sldId="367"/>
        </pc:sldMkLst>
        <pc:spChg chg="del">
          <ac:chgData name="Fabio Di Troia" userId="7de80edd88c2c9de" providerId="LiveId" clId="{A3DA5DF7-3455-4764-A0BA-14C41B28EBDF}" dt="2020-11-17T16:35:55.273" v="30" actId="478"/>
          <ac:spMkLst>
            <pc:docMk/>
            <pc:sldMk cId="2748337208" sldId="367"/>
            <ac:spMk id="4" creationId="{00000000-0000-0000-0000-000000000000}"/>
          </ac:spMkLst>
        </pc:spChg>
      </pc:sldChg>
      <pc:sldChg chg="modSp mod">
        <pc:chgData name="Fabio Di Troia" userId="7de80edd88c2c9de" providerId="LiveId" clId="{A3DA5DF7-3455-4764-A0BA-14C41B28EBDF}" dt="2020-11-17T16:45:35.438" v="47" actId="207"/>
        <pc:sldMkLst>
          <pc:docMk/>
          <pc:sldMk cId="2340647372" sldId="374"/>
        </pc:sldMkLst>
        <pc:spChg chg="mod">
          <ac:chgData name="Fabio Di Troia" userId="7de80edd88c2c9de" providerId="LiveId" clId="{A3DA5DF7-3455-4764-A0BA-14C41B28EBDF}" dt="2020-11-17T16:45:35.438" v="47" actId="207"/>
          <ac:spMkLst>
            <pc:docMk/>
            <pc:sldMk cId="2340647372" sldId="374"/>
            <ac:spMk id="3" creationId="{00000000-0000-0000-0000-000000000000}"/>
          </ac:spMkLst>
        </pc:spChg>
      </pc:sldChg>
    </pc:docChg>
  </pc:docChgLst>
  <pc:docChgLst>
    <pc:chgData name="Fabio Di Troia" userId="7de80edd88c2c9de" providerId="LiveId" clId="{B796B246-CBDC-437A-92B6-F0C5D123FB6E}"/>
    <pc:docChg chg="custSel modSld">
      <pc:chgData name="Fabio Di Troia" userId="7de80edd88c2c9de" providerId="LiveId" clId="{B796B246-CBDC-437A-92B6-F0C5D123FB6E}" dt="2021-05-03T16:15:37.720" v="2" actId="1076"/>
      <pc:docMkLst>
        <pc:docMk/>
      </pc:docMkLst>
      <pc:sldChg chg="addSp delSp modSp mod">
        <pc:chgData name="Fabio Di Troia" userId="7de80edd88c2c9de" providerId="LiveId" clId="{B796B246-CBDC-437A-92B6-F0C5D123FB6E}" dt="2021-05-03T16:15:37.720" v="2" actId="1076"/>
        <pc:sldMkLst>
          <pc:docMk/>
          <pc:sldMk cId="1380047168" sldId="366"/>
        </pc:sldMkLst>
        <pc:picChg chg="add mod">
          <ac:chgData name="Fabio Di Troia" userId="7de80edd88c2c9de" providerId="LiveId" clId="{B796B246-CBDC-437A-92B6-F0C5D123FB6E}" dt="2021-05-03T16:15:37.720" v="2" actId="1076"/>
          <ac:picMkLst>
            <pc:docMk/>
            <pc:sldMk cId="1380047168" sldId="366"/>
            <ac:picMk id="5" creationId="{09335F12-01CC-4503-BA90-D1D04B535F85}"/>
          </ac:picMkLst>
        </pc:picChg>
        <pc:picChg chg="del">
          <ac:chgData name="Fabio Di Troia" userId="7de80edd88c2c9de" providerId="LiveId" clId="{B796B246-CBDC-437A-92B6-F0C5D123FB6E}" dt="2021-05-03T16:15:33.902" v="0" actId="478"/>
          <ac:picMkLst>
            <pc:docMk/>
            <pc:sldMk cId="1380047168" sldId="366"/>
            <ac:picMk id="6" creationId="{EDDCA5B5-C694-4F7E-90F5-9922F8A63E4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1B12D-3968-D542-A1E3-D5185C039872}" type="datetimeFigureOut">
              <a:rPr lang="en-US" smtClean="0"/>
              <a:pPr/>
              <a:t>5/3/2021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150C1-A837-A947-9657-3821AF38A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78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54C3B6-66BC-0E49-9076-60700C487A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027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shabal.in/visuals/kmeans/2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xpectation&#8211;maximization_algorithm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ayesserver.com/Visualizations/Clustering.aspx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often used for “data exploration”.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34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55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05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Alternating between these</a:t>
            </a:r>
            <a:r>
              <a:rPr lang="en-US" baseline="0" dirty="0"/>
              <a:t> 2 steps gives us an iterative hill climb algorithm. This is analogous to HMM training where we alternate between computing parameters (alphas, betas, gammas, and di-gammas) and re-estimating the matrices (A, B and pi).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95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92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54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68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dirty="0">
                <a:hlinkClick r:id="rId3"/>
              </a:rPr>
              <a:t>http://shabal.in/visuals/kmeans/2.html</a:t>
            </a:r>
            <a:endParaRPr lang="en-US" sz="1200" dirty="0"/>
          </a:p>
          <a:p>
            <a:pPr>
              <a:buNone/>
            </a:pPr>
            <a:endParaRPr lang="en-US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82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sensibly choose “best” K, we need some way to measure the “quality” of resulting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20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things to consider on next slides. Relative to the data to be clustered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27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inverse correlation?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inverse correlation?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81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and C have positive slop, while B and D have negative slop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71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and C have positive slop, while B and D have negative slop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504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Expectation</a:t>
            </a:r>
            <a:r>
              <a:rPr lang="en-US" baseline="0" dirty="0"/>
              <a:t> maximization (</a:t>
            </a:r>
            <a:r>
              <a:rPr lang="en-US" dirty="0"/>
              <a:t>EM) is a general concept.</a:t>
            </a:r>
            <a:r>
              <a:rPr lang="en-US" baseline="0" dirty="0"/>
              <a:t> For example, with </a:t>
            </a:r>
            <a:r>
              <a:rPr lang="en-US" dirty="0"/>
              <a:t>HMMs, when we find the “best” hidden state sequence, we</a:t>
            </a:r>
            <a:r>
              <a:rPr lang="en-US" baseline="0" dirty="0"/>
              <a:t> maximize the</a:t>
            </a:r>
            <a:r>
              <a:rPr lang="en-US" dirty="0"/>
              <a:t> expectation.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dirty="0">
                <a:hlinkClick r:id="rId3"/>
              </a:rPr>
              <a:t>http://en.wikipedia.org/wiki/Expectation–</a:t>
            </a:r>
            <a:r>
              <a:rPr lang="en-US" sz="1200" dirty="0" err="1">
                <a:hlinkClick r:id="rId3"/>
              </a:rPr>
              <a:t>maximization_algorithm</a:t>
            </a:r>
            <a:endParaRPr lang="en-US" dirty="0"/>
          </a:p>
          <a:p>
            <a:pPr>
              <a:buNone/>
            </a:pPr>
            <a:r>
              <a:rPr lang="en-US" sz="1200" dirty="0">
                <a:hlinkClick r:id="rId4"/>
              </a:rPr>
              <a:t>https://www.bayesserver.com/Visualizations/Clustering.aspx</a:t>
            </a:r>
            <a:endParaRPr lang="en-US" sz="1200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47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difference between K-means and EM is that the former makes “hard” assignments to clusters, whereas the latter can</a:t>
            </a:r>
            <a:r>
              <a:rPr lang="en-US" baseline="0" dirty="0"/>
              <a:t> be viewed as making</a:t>
            </a:r>
            <a:r>
              <a:rPr lang="en-US" dirty="0"/>
              <a:t> “soft” assignments. That is, in the first step</a:t>
            </a:r>
            <a:r>
              <a:rPr lang="en-US" baseline="0" dirty="0"/>
              <a:t> of the 2-step</a:t>
            </a:r>
            <a:r>
              <a:rPr lang="en-US" dirty="0"/>
              <a:t> K-means process,</a:t>
            </a:r>
            <a:r>
              <a:rPr lang="en-US" baseline="0" dirty="0"/>
              <a:t> we assign each point to a cluster. In contrast, in the “E” step of the EM, we only make probabilistic assignments to clusters. For K-means, we could use the distance from the centroid as a way to “weight” points so that they are partly in multiple clusters, but this is maybe not so obvious as with EM clustering.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score tells</a:t>
            </a:r>
            <a:r>
              <a:rPr lang="en-US" baseline="0" dirty="0"/>
              <a:t> us what percentage of the 3 dominant families are a majority in their respective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7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Partitional</a:t>
            </a:r>
            <a:r>
              <a:rPr lang="en-US" baseline="0" dirty="0"/>
              <a:t> clustering can be viewed as implying a “degree of membership”. Depending on how we assign data points to clusters, in such cases, we need not have strictly disjoint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15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2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56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Lots and lots of other distance measures can be considered (some</a:t>
            </a:r>
            <a:r>
              <a:rPr lang="en-US" baseline="0" dirty="0"/>
              <a:t> are</a:t>
            </a:r>
            <a:r>
              <a:rPr lang="en-US" dirty="0"/>
              <a:t> mentioned later</a:t>
            </a:r>
            <a:r>
              <a:rPr lang="en-US" baseline="0" dirty="0"/>
              <a:t> in</a:t>
            </a:r>
            <a:r>
              <a:rPr lang="en-US" dirty="0"/>
              <a:t> these slides).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964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centroid can be viewed as the center of mass of a cluster,</a:t>
            </a:r>
            <a:r>
              <a:rPr lang="en-US" baseline="0" dirty="0"/>
              <a:t> and clusters are defined in terms of centroids.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70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that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baseline="0" dirty="0"/>
              <a:t> is the number of 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54C3B6-66BC-0E49-9076-60700C487A8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2557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05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Collection of Clustering Concepts</a:t>
            </a:r>
            <a:endParaRPr lang="en-US" dirty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31050-4FF2-0646-B549-420EB1446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 Collection of Clustering Concepts</a:t>
            </a:r>
            <a:endParaRPr lang="en-US" dirty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31050-4FF2-0646-B549-420EB1446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848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85800" y="6324600"/>
            <a:ext cx="4038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 dirty="0"/>
              <a:t>A Collection of Clustering Concepts</a:t>
            </a:r>
            <a:endParaRPr lang="en-US" dirty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5532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31050-4FF2-0646-B549-420EB1446C4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accent2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q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5000"/>
        <a:buChar char="o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charset="2"/>
        <a:buChar char="Ø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65A8A3D-AB6C-403E-AC4C-59102FCCD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100" kern="120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Clustering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848600" cy="1676400"/>
          </a:xfrm>
        </p:spPr>
        <p:txBody>
          <a:bodyPr/>
          <a:lstStyle/>
          <a:p>
            <a:r>
              <a:rPr lang="en-US" dirty="0"/>
              <a:t>Euclidean distance </a:t>
            </a:r>
            <a:r>
              <a:rPr lang="en-US" dirty="0" err="1">
                <a:sym typeface="Symbol" charset="2"/>
              </a:rPr>
              <a:t>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/>
              <a:t> line</a:t>
            </a:r>
          </a:p>
          <a:p>
            <a:r>
              <a:rPr lang="en-US" dirty="0"/>
              <a:t>Manhattan distance </a:t>
            </a:r>
            <a:r>
              <a:rPr lang="en-US" dirty="0" err="1">
                <a:sym typeface="Symbol" charset="2"/>
              </a:rPr>
              <a:t>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blue</a:t>
            </a:r>
            <a:r>
              <a:rPr lang="en-US" dirty="0"/>
              <a:t> or </a:t>
            </a:r>
            <a:r>
              <a:rPr lang="en-US" dirty="0">
                <a:solidFill>
                  <a:srgbClr val="E2E402"/>
                </a:solidFill>
              </a:rPr>
              <a:t>yellow</a:t>
            </a:r>
          </a:p>
          <a:p>
            <a:pPr lvl="1"/>
            <a:r>
              <a:rPr lang="en-US" dirty="0"/>
              <a:t>Or any similar </a:t>
            </a:r>
            <a:r>
              <a:rPr lang="en-US" dirty="0">
                <a:solidFill>
                  <a:srgbClr val="7030A0"/>
                </a:solidFill>
              </a:rPr>
              <a:t>right-angle only path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2209800" y="4800600"/>
            <a:ext cx="2286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52800" y="5943600"/>
            <a:ext cx="2438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809999" y="541020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318760" y="3886200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0" idx="7"/>
            <a:endCxn id="12" idx="3"/>
          </p:cNvCxnSpPr>
          <p:nvPr/>
        </p:nvCxnSpPr>
        <p:spPr>
          <a:xfrm rot="5400000" flipH="1" flipV="1">
            <a:off x="3880428" y="3971869"/>
            <a:ext cx="1459342" cy="14441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 flipV="1">
            <a:off x="4636008" y="4700616"/>
            <a:ext cx="0" cy="14996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4636607" y="4703065"/>
            <a:ext cx="148132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3467100" y="5065451"/>
            <a:ext cx="6858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10000" y="4724400"/>
            <a:ext cx="4572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3848100" y="4305300"/>
            <a:ext cx="838200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2" idx="2"/>
          </p:cNvCxnSpPr>
          <p:nvPr/>
        </p:nvCxnSpPr>
        <p:spPr>
          <a:xfrm>
            <a:off x="4267200" y="3886200"/>
            <a:ext cx="105156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30363" y="540573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59163" y="35052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572000"/>
          </a:xfrm>
        </p:spPr>
        <p:txBody>
          <a:bodyPr/>
          <a:lstStyle/>
          <a:p>
            <a:r>
              <a:rPr lang="en-US" sz="3000" dirty="0"/>
              <a:t>Lots and lots </a:t>
            </a:r>
            <a:r>
              <a:rPr lang="en-US" sz="3000" dirty="0">
                <a:solidFill>
                  <a:srgbClr val="7030A0"/>
                </a:solidFill>
              </a:rPr>
              <a:t>more distance measures</a:t>
            </a:r>
          </a:p>
          <a:p>
            <a:r>
              <a:rPr lang="en-US" sz="3000" dirty="0"/>
              <a:t>Other examples (</a:t>
            </a:r>
            <a:r>
              <a:rPr lang="en-US" sz="3000" dirty="0" err="1"/>
              <a:t>kinda</a:t>
            </a:r>
            <a:r>
              <a:rPr lang="en-US" sz="3000" dirty="0"/>
              <a:t> less intuitive) include:</a:t>
            </a:r>
          </a:p>
          <a:p>
            <a:pPr lvl="1"/>
            <a:r>
              <a:rPr lang="en-US" sz="2600" b="1" dirty="0" err="1"/>
              <a:t>Mahalanobis</a:t>
            </a:r>
            <a:r>
              <a:rPr lang="en-US" sz="2600" b="1" dirty="0"/>
              <a:t> distance </a:t>
            </a:r>
            <a:r>
              <a:rPr lang="en-US" sz="2600" dirty="0">
                <a:sym typeface="Symbol" charset="2"/>
              </a:rPr>
              <a:t> includes means and covariance in distance measure</a:t>
            </a:r>
            <a:endParaRPr lang="en-US" sz="2600" dirty="0"/>
          </a:p>
          <a:p>
            <a:pPr lvl="1"/>
            <a:r>
              <a:rPr lang="en-US" sz="2600" b="1" dirty="0"/>
              <a:t>Simple substitution distance </a:t>
            </a:r>
            <a:r>
              <a:rPr lang="en-US" sz="2600" dirty="0" err="1">
                <a:sym typeface="Symbol" charset="2"/>
              </a:rPr>
              <a:t></a:t>
            </a:r>
            <a:r>
              <a:rPr lang="en-US" sz="2600" dirty="0">
                <a:sym typeface="Symbol" charset="2"/>
              </a:rPr>
              <a:t> measure of “decryption” distance </a:t>
            </a:r>
          </a:p>
          <a:p>
            <a:pPr lvl="1"/>
            <a:r>
              <a:rPr lang="en-US" sz="2600" b="1" dirty="0">
                <a:cs typeface="Arial"/>
                <a:sym typeface="Symbol" charset="2"/>
              </a:rPr>
              <a:t>Chi-squared</a:t>
            </a:r>
            <a:r>
              <a:rPr lang="en-US" sz="2600" dirty="0">
                <a:cs typeface="Arial"/>
                <a:sym typeface="Symbol" charset="2"/>
              </a:rPr>
              <a:t> “</a:t>
            </a:r>
            <a:r>
              <a:rPr lang="en-US" sz="2600" dirty="0">
                <a:sym typeface="Symbol" charset="2"/>
              </a:rPr>
              <a:t>distance”  statistical </a:t>
            </a:r>
          </a:p>
          <a:p>
            <a:pPr lvl="1"/>
            <a:endParaRPr lang="en-US" sz="600" dirty="0">
              <a:sym typeface="Symbol" charset="2"/>
            </a:endParaRPr>
          </a:p>
          <a:p>
            <a:r>
              <a:rPr lang="en-US" sz="3000" dirty="0">
                <a:sym typeface="Symbol" charset="2"/>
              </a:rPr>
              <a:t>Sometimes use non-distance measures, such as </a:t>
            </a:r>
            <a:r>
              <a:rPr lang="en-US" sz="3000" b="1" dirty="0">
                <a:sym typeface="Symbol" charset="2"/>
              </a:rPr>
              <a:t>cosine similarity</a:t>
            </a:r>
          </a:p>
          <a:p>
            <a:pPr lvl="1"/>
            <a:r>
              <a:rPr lang="en-US" sz="2200" dirty="0">
                <a:sym typeface="Symbol" charset="2"/>
              </a:rPr>
              <a:t>Usually for spherical K-means clustering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An Approach to Clustering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data points </a:t>
            </a:r>
            <a:r>
              <a:rPr lang="en-US" dirty="0">
                <a:latin typeface="Lucida Grande"/>
                <a:cs typeface="Lucida Grande"/>
              </a:rPr>
              <a:t>x</a:t>
            </a:r>
            <a:r>
              <a:rPr lang="en-US" baseline="-25000" dirty="0">
                <a:latin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cs typeface="Lucida Grande"/>
              </a:rPr>
              <a:t>,x</a:t>
            </a:r>
            <a:r>
              <a:rPr lang="en-US" baseline="-25000" dirty="0">
                <a:latin typeface="Lucida Grande"/>
                <a:cs typeface="Lucida Grande"/>
              </a:rPr>
              <a:t>2</a:t>
            </a:r>
            <a:r>
              <a:rPr lang="en-US" dirty="0">
                <a:latin typeface="Lucida Grande"/>
                <a:cs typeface="Lucida Grande"/>
              </a:rPr>
              <a:t>,x</a:t>
            </a:r>
            <a:r>
              <a:rPr lang="en-US" baseline="-25000" dirty="0">
                <a:latin typeface="Lucida Grande"/>
                <a:cs typeface="Lucida Grande"/>
              </a:rPr>
              <a:t>3</a:t>
            </a:r>
            <a:r>
              <a:rPr lang="en-US" dirty="0">
                <a:latin typeface="Lucida Grande"/>
                <a:cs typeface="Lucida Grande"/>
              </a:rPr>
              <a:t>,…,</a:t>
            </a:r>
            <a:r>
              <a:rPr lang="en-US" dirty="0" err="1">
                <a:latin typeface="Lucida Grande"/>
                <a:cs typeface="Lucida Grande"/>
              </a:rPr>
              <a:t>x</a:t>
            </a:r>
            <a:r>
              <a:rPr lang="en-US" baseline="-25000" dirty="0" err="1">
                <a:latin typeface="Lucida Grande"/>
                <a:cs typeface="Lucida Grande"/>
              </a:rPr>
              <a:t>m</a:t>
            </a:r>
            <a:r>
              <a:rPr lang="en-US" dirty="0"/>
              <a:t>   </a:t>
            </a:r>
          </a:p>
          <a:p>
            <a:r>
              <a:rPr lang="en-US" dirty="0"/>
              <a:t>Want to </a:t>
            </a:r>
            <a:r>
              <a:rPr lang="en-US" i="1" dirty="0"/>
              <a:t>partition</a:t>
            </a:r>
            <a:r>
              <a:rPr lang="en-US" dirty="0"/>
              <a:t> into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 </a:t>
            </a:r>
            <a:r>
              <a:rPr lang="en-US" b="1" i="1" dirty="0"/>
              <a:t>clusters</a:t>
            </a:r>
          </a:p>
          <a:p>
            <a:r>
              <a:rPr lang="en-US" dirty="0"/>
              <a:t>A </a:t>
            </a:r>
            <a:r>
              <a:rPr lang="en-US" b="1" i="1" dirty="0"/>
              <a:t>centroid</a:t>
            </a:r>
            <a:r>
              <a:rPr lang="en-US" dirty="0"/>
              <a:t> specified for each cluster</a:t>
            </a:r>
          </a:p>
          <a:p>
            <a:pPr lvl="1"/>
            <a:r>
              <a:rPr lang="en-US" dirty="0"/>
              <a:t>Let </a:t>
            </a:r>
            <a:r>
              <a:rPr lang="en-US" dirty="0">
                <a:latin typeface="Lucida Grande"/>
                <a:cs typeface="Lucida Grande"/>
              </a:rPr>
              <a:t>c</a:t>
            </a:r>
            <a:r>
              <a:rPr lang="en-US" baseline="-25000" dirty="0">
                <a:latin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cs typeface="Lucida Grande"/>
              </a:rPr>
              <a:t>,c</a:t>
            </a:r>
            <a:r>
              <a:rPr lang="en-US" baseline="-25000" dirty="0">
                <a:latin typeface="Lucida Grande"/>
                <a:cs typeface="Lucida Grande"/>
              </a:rPr>
              <a:t>2</a:t>
            </a:r>
            <a:r>
              <a:rPr lang="en-US" dirty="0">
                <a:latin typeface="Lucida Grande"/>
                <a:cs typeface="Lucida Grande"/>
              </a:rPr>
              <a:t>,…,</a:t>
            </a:r>
            <a:r>
              <a:rPr lang="en-US" dirty="0" err="1">
                <a:latin typeface="Lucida Grande"/>
                <a:cs typeface="Lucida Grande"/>
              </a:rPr>
              <a:t>c</a:t>
            </a:r>
            <a:r>
              <a:rPr lang="en-US" baseline="-25000" dirty="0" err="1">
                <a:latin typeface="Lucida Grande"/>
                <a:cs typeface="Lucida Grande"/>
              </a:rPr>
              <a:t>K</a:t>
            </a:r>
            <a:r>
              <a:rPr lang="en-US" dirty="0">
                <a:latin typeface="Lucida Grande"/>
                <a:cs typeface="Lucida Grande"/>
              </a:rPr>
              <a:t> </a:t>
            </a:r>
            <a:r>
              <a:rPr lang="en-US" dirty="0"/>
              <a:t>denote current </a:t>
            </a:r>
            <a:r>
              <a:rPr lang="en-US" dirty="0" err="1"/>
              <a:t>centroids</a:t>
            </a:r>
            <a:endParaRPr lang="en-US" dirty="0"/>
          </a:p>
          <a:p>
            <a:r>
              <a:rPr lang="en-US" dirty="0"/>
              <a:t>Each </a:t>
            </a:r>
            <a:r>
              <a:rPr lang="en-US" dirty="0">
                <a:latin typeface="Lucida Grande"/>
                <a:cs typeface="Lucida Grande"/>
              </a:rPr>
              <a:t>x</a:t>
            </a:r>
            <a:r>
              <a:rPr lang="en-US" baseline="-25000" dirty="0">
                <a:latin typeface="Lucida Grande"/>
                <a:cs typeface="Lucida Grande"/>
              </a:rPr>
              <a:t>i</a:t>
            </a:r>
            <a:r>
              <a:rPr lang="en-US" dirty="0"/>
              <a:t> associated with one </a:t>
            </a:r>
            <a:r>
              <a:rPr lang="en-US" dirty="0" err="1"/>
              <a:t>centroid</a:t>
            </a:r>
            <a:endParaRPr lang="en-US" dirty="0"/>
          </a:p>
          <a:p>
            <a:pPr lvl="1"/>
            <a:r>
              <a:rPr lang="en-US" dirty="0"/>
              <a:t>Let </a:t>
            </a:r>
            <a:r>
              <a:rPr lang="en-US" dirty="0" err="1">
                <a:latin typeface="Lucida Grande"/>
                <a:cs typeface="Lucida Grande"/>
              </a:rPr>
              <a:t>centroid(x</a:t>
            </a:r>
            <a:r>
              <a:rPr lang="en-US" baseline="-25000" dirty="0" err="1">
                <a:latin typeface="Lucida Grande"/>
                <a:cs typeface="Lucida Grande"/>
              </a:rPr>
              <a:t>i</a:t>
            </a:r>
            <a:r>
              <a:rPr lang="en-US" dirty="0">
                <a:latin typeface="Lucida Grande"/>
                <a:cs typeface="Lucida Grande"/>
              </a:rPr>
              <a:t>) </a:t>
            </a:r>
            <a:r>
              <a:rPr lang="en-US" dirty="0"/>
              <a:t>be </a:t>
            </a:r>
            <a:r>
              <a:rPr lang="en-US" dirty="0" err="1"/>
              <a:t>centroid</a:t>
            </a:r>
            <a:r>
              <a:rPr lang="en-US" dirty="0"/>
              <a:t> for </a:t>
            </a:r>
            <a:r>
              <a:rPr lang="en-US" dirty="0">
                <a:latin typeface="Lucida Grande"/>
                <a:cs typeface="Lucida Grande"/>
              </a:rPr>
              <a:t>x</a:t>
            </a:r>
            <a:r>
              <a:rPr lang="en-US" baseline="-25000" dirty="0">
                <a:latin typeface="Lucida Grande"/>
                <a:cs typeface="Lucida Grande"/>
              </a:rPr>
              <a:t>i</a:t>
            </a:r>
            <a:r>
              <a:rPr lang="en-US" dirty="0"/>
              <a:t>   </a:t>
            </a:r>
          </a:p>
          <a:p>
            <a:pPr lvl="1"/>
            <a:r>
              <a:rPr lang="en-US" dirty="0"/>
              <a:t>If </a:t>
            </a:r>
            <a:r>
              <a:rPr lang="en-US" dirty="0" err="1">
                <a:latin typeface="Lucida Grande"/>
                <a:cs typeface="Lucida Grande"/>
              </a:rPr>
              <a:t>c</a:t>
            </a:r>
            <a:r>
              <a:rPr lang="en-US" baseline="-25000" dirty="0" err="1">
                <a:latin typeface="Lucida Grande"/>
                <a:cs typeface="Lucida Grande"/>
              </a:rPr>
              <a:t>j</a:t>
            </a:r>
            <a:r>
              <a:rPr lang="en-US" dirty="0">
                <a:latin typeface="Lucida Grande"/>
                <a:cs typeface="Lucida Grande"/>
              </a:rPr>
              <a:t> = </a:t>
            </a:r>
            <a:r>
              <a:rPr lang="en-US" dirty="0" err="1">
                <a:latin typeface="Lucida Grande"/>
                <a:cs typeface="Lucida Grande"/>
              </a:rPr>
              <a:t>centroid(x</a:t>
            </a:r>
            <a:r>
              <a:rPr lang="en-US" baseline="-25000" dirty="0" err="1">
                <a:latin typeface="Lucida Grande"/>
                <a:cs typeface="Lucida Grande"/>
              </a:rPr>
              <a:t>i</a:t>
            </a:r>
            <a:r>
              <a:rPr lang="en-US" dirty="0">
                <a:latin typeface="Lucida Grande"/>
                <a:cs typeface="Lucida Grande"/>
              </a:rPr>
              <a:t>)</a:t>
            </a:r>
            <a:r>
              <a:rPr lang="en-US" dirty="0"/>
              <a:t>, then </a:t>
            </a:r>
            <a:r>
              <a:rPr lang="en-US" dirty="0">
                <a:latin typeface="Lucida Grande"/>
                <a:cs typeface="Lucida Grande"/>
              </a:rPr>
              <a:t>x</a:t>
            </a:r>
            <a:r>
              <a:rPr lang="en-US" baseline="-25000" dirty="0">
                <a:latin typeface="Lucida Grande"/>
                <a:cs typeface="Lucida Grande"/>
              </a:rPr>
              <a:t>i</a:t>
            </a:r>
            <a:r>
              <a:rPr lang="en-US" dirty="0"/>
              <a:t> is in cluster </a:t>
            </a:r>
            <a:r>
              <a:rPr lang="en-US" dirty="0" err="1">
                <a:latin typeface="Lucida Grande"/>
                <a:cs typeface="Lucida Grande"/>
              </a:rPr>
              <a:t>j</a:t>
            </a:r>
            <a:r>
              <a:rPr lang="en-US" dirty="0"/>
              <a:t>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001000" cy="4419600"/>
          </a:xfrm>
        </p:spPr>
        <p:txBody>
          <a:bodyPr/>
          <a:lstStyle/>
          <a:p>
            <a:r>
              <a:rPr lang="en-US" dirty="0"/>
              <a:t>Two general questions</a:t>
            </a:r>
            <a:r>
              <a:rPr lang="is-IS" dirty="0"/>
              <a:t>…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determine </a:t>
            </a:r>
            <a:r>
              <a:rPr lang="en-US" b="1" dirty="0" err="1"/>
              <a:t>centroids</a:t>
            </a:r>
            <a:r>
              <a:rPr lang="en-US" dirty="0"/>
              <a:t>, </a:t>
            </a:r>
            <a:r>
              <a:rPr lang="en-US" b="1" dirty="0" err="1">
                <a:latin typeface="Lucida Grande"/>
                <a:cs typeface="Lucida Grande"/>
              </a:rPr>
              <a:t>c</a:t>
            </a:r>
            <a:r>
              <a:rPr lang="en-US" b="1" baseline="-25000" dirty="0" err="1">
                <a:latin typeface="Lucida Grande"/>
                <a:cs typeface="Lucida Grande"/>
              </a:rPr>
              <a:t>j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determine clusters, that is, how to assign the {</a:t>
            </a:r>
            <a:r>
              <a:rPr lang="en-US" dirty="0">
                <a:latin typeface="Lucida Grande"/>
                <a:cs typeface="Lucida Grande"/>
              </a:rPr>
              <a:t>x</a:t>
            </a:r>
            <a:r>
              <a:rPr lang="en-US" baseline="-25000" dirty="0">
                <a:latin typeface="Lucida Grande"/>
                <a:cs typeface="Lucida Grande"/>
              </a:rPr>
              <a:t>i</a:t>
            </a:r>
            <a:r>
              <a:rPr lang="en-US" dirty="0"/>
              <a:t>} to centroids?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But first, what makes a cluster “good”?</a:t>
            </a:r>
          </a:p>
          <a:p>
            <a:pPr lvl="1"/>
            <a:r>
              <a:rPr lang="en-US" dirty="0"/>
              <a:t>For now, focus on one individual cluster</a:t>
            </a:r>
          </a:p>
          <a:p>
            <a:pPr lvl="1"/>
            <a:r>
              <a:rPr lang="en-US" dirty="0"/>
              <a:t>Relationship between clusters later…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572000"/>
          </a:xfrm>
        </p:spPr>
        <p:txBody>
          <a:bodyPr/>
          <a:lstStyle/>
          <a:p>
            <a:r>
              <a:rPr lang="en-US" dirty="0"/>
              <a:t>Intuitively, </a:t>
            </a:r>
            <a:r>
              <a:rPr lang="en-US" dirty="0">
                <a:solidFill>
                  <a:srgbClr val="7030A0"/>
                </a:solidFill>
              </a:rPr>
              <a:t>“compact” clusters good</a:t>
            </a:r>
          </a:p>
          <a:p>
            <a:pPr lvl="1"/>
            <a:r>
              <a:rPr lang="en-US" dirty="0"/>
              <a:t>Depends on data and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, which are given</a:t>
            </a:r>
          </a:p>
          <a:p>
            <a:pPr lvl="1"/>
            <a:r>
              <a:rPr lang="en-US" dirty="0"/>
              <a:t>And depends on centroids and assignment of </a:t>
            </a:r>
            <a:r>
              <a:rPr lang="en-US" dirty="0">
                <a:latin typeface="Lucida Grande"/>
                <a:cs typeface="Lucida Grande"/>
              </a:rPr>
              <a:t>x</a:t>
            </a:r>
            <a:r>
              <a:rPr lang="en-US" baseline="-25000" dirty="0">
                <a:latin typeface="Lucida Grande"/>
                <a:cs typeface="Lucida Grande"/>
              </a:rPr>
              <a:t>i</a:t>
            </a:r>
            <a:r>
              <a:rPr lang="en-US" dirty="0"/>
              <a:t> to clusters, which we can control</a:t>
            </a:r>
          </a:p>
          <a:p>
            <a:pPr lvl="1"/>
            <a:endParaRPr lang="en-US" sz="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9E5059-A4BC-4E3A-94CE-275713DDC880}"/>
              </a:ext>
            </a:extLst>
          </p:cNvPr>
          <p:cNvSpPr/>
          <p:nvPr/>
        </p:nvSpPr>
        <p:spPr>
          <a:xfrm>
            <a:off x="606552" y="4267200"/>
            <a:ext cx="6144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How to measure “goodness”?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6CF5D7-920E-464B-BE1D-61D9EB5F8B16}"/>
              </a:ext>
            </a:extLst>
          </p:cNvPr>
          <p:cNvSpPr/>
          <p:nvPr/>
        </p:nvSpPr>
        <p:spPr>
          <a:xfrm>
            <a:off x="4575048" y="6008715"/>
            <a:ext cx="4572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Note that we are assuming K is specified in advance.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5720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Define </a:t>
            </a:r>
            <a:r>
              <a:rPr lang="en-US" b="1" dirty="0"/>
              <a:t>distortion</a:t>
            </a:r>
            <a:r>
              <a:rPr lang="en-US" dirty="0"/>
              <a:t> as: </a:t>
            </a:r>
          </a:p>
          <a:p>
            <a:endParaRPr lang="en-US" b="1" dirty="0">
              <a:latin typeface="Lucida Grande"/>
              <a:cs typeface="Lucida Grande"/>
            </a:endParaRPr>
          </a:p>
          <a:p>
            <a:endParaRPr lang="en-US" b="1" dirty="0">
              <a:latin typeface="Lucida Grande"/>
              <a:cs typeface="Lucida Grande"/>
            </a:endParaRPr>
          </a:p>
          <a:p>
            <a:pPr lvl="1"/>
            <a:r>
              <a:rPr lang="en-US" dirty="0"/>
              <a:t>Where </a:t>
            </a:r>
            <a:r>
              <a:rPr lang="en-US" b="1" dirty="0">
                <a:solidFill>
                  <a:srgbClr val="7030A0"/>
                </a:solidFill>
                <a:latin typeface="Lucida Grande"/>
                <a:cs typeface="Lucida Grande"/>
              </a:rPr>
              <a:t>d(</a:t>
            </a:r>
            <a:r>
              <a:rPr lang="en-US" b="1" dirty="0" err="1">
                <a:solidFill>
                  <a:srgbClr val="7030A0"/>
                </a:solidFill>
                <a:latin typeface="Lucida Grande"/>
                <a:cs typeface="Lucida Grande"/>
              </a:rPr>
              <a:t>x,y</a:t>
            </a:r>
            <a:r>
              <a:rPr lang="en-US" b="1" dirty="0">
                <a:solidFill>
                  <a:srgbClr val="7030A0"/>
                </a:solidFill>
                <a:latin typeface="Lucida Grande"/>
                <a:cs typeface="Lucida Grande"/>
              </a:rPr>
              <a:t>)</a:t>
            </a:r>
            <a:r>
              <a:rPr lang="en-US" dirty="0"/>
              <a:t> is </a:t>
            </a:r>
            <a:r>
              <a:rPr lang="en-US" dirty="0">
                <a:solidFill>
                  <a:srgbClr val="7030A0"/>
                </a:solidFill>
              </a:rPr>
              <a:t>a distance measure</a:t>
            </a:r>
          </a:p>
          <a:p>
            <a:pPr lvl="1"/>
            <a:endParaRPr lang="en-US" dirty="0">
              <a:solidFill>
                <a:srgbClr val="7030A0"/>
              </a:solidFill>
            </a:endParaRPr>
          </a:p>
          <a:p>
            <a:r>
              <a:rPr lang="en-US" dirty="0"/>
              <a:t>Given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, let’s try to </a:t>
            </a:r>
            <a:r>
              <a:rPr lang="en-US" u="sng" dirty="0"/>
              <a:t>minimize distortion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85133-903D-4F85-9ED1-4FE366B12607}"/>
              </a:ext>
            </a:extLst>
          </p:cNvPr>
          <p:cNvSpPr/>
          <p:nvPr/>
        </p:nvSpPr>
        <p:spPr>
          <a:xfrm>
            <a:off x="606552" y="1905000"/>
            <a:ext cx="6144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dirty="0"/>
              <a:t>How to measure “goodness”?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35F12-01CC-4503-BA90-D1D04B535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512" y="3407822"/>
            <a:ext cx="47529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47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5029200" cy="106680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4953000" cy="4495800"/>
          </a:xfrm>
        </p:spPr>
        <p:txBody>
          <a:bodyPr/>
          <a:lstStyle/>
          <a:p>
            <a:r>
              <a:rPr lang="en-US" dirty="0"/>
              <a:t>Consider this 2-d data</a:t>
            </a:r>
          </a:p>
          <a:p>
            <a:pPr lvl="1"/>
            <a:r>
              <a:rPr lang="en-US" dirty="0"/>
              <a:t>Choose </a:t>
            </a:r>
            <a:r>
              <a:rPr lang="en-US" b="1" dirty="0">
                <a:latin typeface="Lucida Grande"/>
                <a:cs typeface="Lucida Grande"/>
              </a:rPr>
              <a:t>K = 3 </a:t>
            </a:r>
            <a:r>
              <a:rPr lang="en-US" dirty="0"/>
              <a:t>clusters</a:t>
            </a:r>
          </a:p>
          <a:p>
            <a:r>
              <a:rPr lang="en-US" dirty="0"/>
              <a:t>Same data for both</a:t>
            </a:r>
          </a:p>
          <a:p>
            <a:pPr lvl="1"/>
            <a:r>
              <a:rPr lang="en-US" dirty="0"/>
              <a:t>Which has smaller distortion?</a:t>
            </a:r>
          </a:p>
          <a:p>
            <a:r>
              <a:rPr lang="en-US" dirty="0"/>
              <a:t>How to </a:t>
            </a:r>
            <a:r>
              <a:rPr lang="en-US" b="1" dirty="0"/>
              <a:t>minimize</a:t>
            </a:r>
            <a:r>
              <a:rPr lang="en-US" dirty="0"/>
              <a:t> distortion?</a:t>
            </a:r>
          </a:p>
          <a:p>
            <a:pPr lvl="1"/>
            <a:r>
              <a:rPr lang="en-US" dirty="0"/>
              <a:t>Good question…</a:t>
            </a:r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4495800" y="1980406"/>
            <a:ext cx="2286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8800" y="3124200"/>
            <a:ext cx="3200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6019800" y="14478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48400" y="1371600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172200" y="16306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53200" y="17830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583681" y="15544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12281" y="12192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00800" y="10668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77000" y="14782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324600" y="18592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019800" y="17526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07481" y="22402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48400" y="23622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507480" y="2438400"/>
            <a:ext cx="91440" cy="91440"/>
          </a:xfrm>
          <a:prstGeom prst="ellipse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59881" y="23622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29400" y="26974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324600" y="26670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096000" y="25146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031481" y="17526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183880" y="1935480"/>
            <a:ext cx="91440" cy="914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001000" y="20878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848600" y="19050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001000" y="15240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60081" y="16764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412481" y="20878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229600" y="22860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382000" y="19050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534400" y="20574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4496594" y="5026818"/>
            <a:ext cx="2286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638800" y="6170612"/>
            <a:ext cx="3200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020594" y="44942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249194" y="4418012"/>
            <a:ext cx="91440" cy="9144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172994" y="467709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553994" y="482949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583681" y="460248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812281" y="42656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401594" y="41132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77794" y="452469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325394" y="490569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020594" y="47990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08275" y="528669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249194" y="54086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508275" y="5484812"/>
            <a:ext cx="91440" cy="91440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660675" y="54086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630194" y="574389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325394" y="57134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96794" y="55610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032275" y="47990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184674" y="49818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001794" y="513429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849394" y="49514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001794" y="45704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260875" y="47228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413275" y="513429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230394" y="53324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382794" y="49514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535194" y="5103812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696200" y="1371600"/>
            <a:ext cx="1066800" cy="1066800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943600" y="1981200"/>
            <a:ext cx="1066800" cy="106680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040881" y="4343400"/>
            <a:ext cx="91440" cy="9144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7040881" y="1295400"/>
            <a:ext cx="45719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791200" y="990600"/>
            <a:ext cx="1371600" cy="990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5943600" y="5029200"/>
            <a:ext cx="1066800" cy="1066800"/>
          </a:xfrm>
          <a:prstGeom prst="ellipse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791200" y="4038600"/>
            <a:ext cx="914400" cy="99060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6723566" y="3822513"/>
            <a:ext cx="2052508" cy="1737728"/>
          </a:xfrm>
          <a:custGeom>
            <a:avLst/>
            <a:gdLst>
              <a:gd name="connsiteX0" fmla="*/ 187039 w 2052508"/>
              <a:gd name="connsiteY0" fmla="*/ 76302 h 1737728"/>
              <a:gd name="connsiteX1" fmla="*/ 9844 w 2052508"/>
              <a:gd name="connsiteY1" fmla="*/ 356898 h 1737728"/>
              <a:gd name="connsiteX2" fmla="*/ 127974 w 2052508"/>
              <a:gd name="connsiteY2" fmla="*/ 785177 h 1737728"/>
              <a:gd name="connsiteX3" fmla="*/ 659559 w 2052508"/>
              <a:gd name="connsiteY3" fmla="*/ 1169151 h 1737728"/>
              <a:gd name="connsiteX4" fmla="*/ 1309274 w 2052508"/>
              <a:gd name="connsiteY4" fmla="*/ 1597430 h 1737728"/>
              <a:gd name="connsiteX5" fmla="*/ 1767027 w 2052508"/>
              <a:gd name="connsiteY5" fmla="*/ 1671271 h 1737728"/>
              <a:gd name="connsiteX6" fmla="*/ 2032820 w 2052508"/>
              <a:gd name="connsiteY6" fmla="*/ 1198688 h 1737728"/>
              <a:gd name="connsiteX7" fmla="*/ 1648897 w 2052508"/>
              <a:gd name="connsiteY7" fmla="*/ 667031 h 1737728"/>
              <a:gd name="connsiteX8" fmla="*/ 954884 w 2052508"/>
              <a:gd name="connsiteY8" fmla="*/ 179679 h 1737728"/>
              <a:gd name="connsiteX9" fmla="*/ 570961 w 2052508"/>
              <a:gd name="connsiteY9" fmla="*/ 17229 h 1737728"/>
              <a:gd name="connsiteX10" fmla="*/ 187039 w 2052508"/>
              <a:gd name="connsiteY10" fmla="*/ 76302 h 1737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2508" h="1737728">
                <a:moveTo>
                  <a:pt x="187039" y="76302"/>
                </a:moveTo>
                <a:cubicBezTo>
                  <a:pt x="93520" y="132913"/>
                  <a:pt x="19688" y="238752"/>
                  <a:pt x="9844" y="356898"/>
                </a:cubicBezTo>
                <a:cubicBezTo>
                  <a:pt x="0" y="475044"/>
                  <a:pt x="19688" y="649802"/>
                  <a:pt x="127974" y="785177"/>
                </a:cubicBezTo>
                <a:cubicBezTo>
                  <a:pt x="236260" y="920553"/>
                  <a:pt x="462676" y="1033776"/>
                  <a:pt x="659559" y="1169151"/>
                </a:cubicBezTo>
                <a:cubicBezTo>
                  <a:pt x="856442" y="1304526"/>
                  <a:pt x="1124696" y="1513743"/>
                  <a:pt x="1309274" y="1597430"/>
                </a:cubicBezTo>
                <a:cubicBezTo>
                  <a:pt x="1493852" y="1681117"/>
                  <a:pt x="1646436" y="1737728"/>
                  <a:pt x="1767027" y="1671271"/>
                </a:cubicBezTo>
                <a:cubicBezTo>
                  <a:pt x="1887618" y="1604814"/>
                  <a:pt x="2052508" y="1366061"/>
                  <a:pt x="2032820" y="1198688"/>
                </a:cubicBezTo>
                <a:cubicBezTo>
                  <a:pt x="2013132" y="1031315"/>
                  <a:pt x="1828553" y="836866"/>
                  <a:pt x="1648897" y="667031"/>
                </a:cubicBezTo>
                <a:cubicBezTo>
                  <a:pt x="1469241" y="497196"/>
                  <a:pt x="1134540" y="287979"/>
                  <a:pt x="954884" y="179679"/>
                </a:cubicBezTo>
                <a:cubicBezTo>
                  <a:pt x="775228" y="71379"/>
                  <a:pt x="701396" y="34458"/>
                  <a:pt x="570961" y="17229"/>
                </a:cubicBezTo>
                <a:cubicBezTo>
                  <a:pt x="440526" y="0"/>
                  <a:pt x="280558" y="19691"/>
                  <a:pt x="187039" y="76302"/>
                </a:cubicBezTo>
                <a:close/>
              </a:path>
            </a:pathLst>
          </a:custGeom>
          <a:solidFill>
            <a:srgbClr val="FFFF0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Distortion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001000" cy="4419600"/>
          </a:xfrm>
        </p:spPr>
        <p:txBody>
          <a:bodyPr/>
          <a:lstStyle/>
          <a:p>
            <a:r>
              <a:rPr lang="en-US" dirty="0"/>
              <a:t>Note that </a:t>
            </a:r>
            <a:r>
              <a:rPr lang="en-US" dirty="0">
                <a:solidFill>
                  <a:srgbClr val="7030A0"/>
                </a:solidFill>
              </a:rPr>
              <a:t>distortion depends on </a:t>
            </a:r>
            <a:r>
              <a:rPr lang="en-US" b="1" dirty="0">
                <a:solidFill>
                  <a:srgbClr val="7030A0"/>
                </a:solidFill>
                <a:latin typeface="Lucida Grande"/>
                <a:cs typeface="Lucida Grande"/>
              </a:rPr>
              <a:t>K</a:t>
            </a:r>
          </a:p>
          <a:p>
            <a:pPr lvl="1"/>
            <a:r>
              <a:rPr lang="en-US" dirty="0"/>
              <a:t>So, we should probably write </a:t>
            </a:r>
            <a:r>
              <a:rPr lang="en-US" b="1" dirty="0" err="1">
                <a:solidFill>
                  <a:srgbClr val="7030A0"/>
                </a:solidFill>
                <a:latin typeface="Lucida Grande"/>
                <a:cs typeface="Lucida Grande"/>
              </a:rPr>
              <a:t>distortion</a:t>
            </a:r>
            <a:r>
              <a:rPr lang="en-US" b="1" baseline="-25000" dirty="0" err="1">
                <a:solidFill>
                  <a:srgbClr val="7030A0"/>
                </a:solidFill>
                <a:latin typeface="Lucida Grande"/>
                <a:cs typeface="Lucida Grande"/>
              </a:rPr>
              <a:t>K</a:t>
            </a:r>
            <a:r>
              <a:rPr lang="en-US" dirty="0"/>
              <a:t> </a:t>
            </a:r>
            <a:endParaRPr lang="en-US" b="1" baseline="-25000" dirty="0">
              <a:solidFill>
                <a:srgbClr val="7030A0"/>
              </a:solidFill>
              <a:latin typeface="Lucida Grande"/>
              <a:cs typeface="Lucida Grande"/>
            </a:endParaRPr>
          </a:p>
          <a:p>
            <a:endParaRPr lang="en-US" sz="600" dirty="0"/>
          </a:p>
          <a:p>
            <a:endParaRPr lang="en-US" sz="600" dirty="0"/>
          </a:p>
          <a:p>
            <a:endParaRPr lang="en-US" sz="600" dirty="0"/>
          </a:p>
          <a:p>
            <a:r>
              <a:rPr lang="en-US" dirty="0"/>
              <a:t>Want to solve the following problem: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Given: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Lucida Grande"/>
                <a:cs typeface="Lucida Grande"/>
              </a:rPr>
              <a:t>x</a:t>
            </a:r>
            <a:r>
              <a:rPr lang="en-US" baseline="-25000" dirty="0">
                <a:latin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cs typeface="Lucida Grande"/>
              </a:rPr>
              <a:t>,x</a:t>
            </a:r>
            <a:r>
              <a:rPr lang="en-US" baseline="-25000" dirty="0">
                <a:latin typeface="Lucida Grande"/>
                <a:cs typeface="Lucida Grande"/>
              </a:rPr>
              <a:t>2</a:t>
            </a:r>
            <a:r>
              <a:rPr lang="en-US" dirty="0">
                <a:latin typeface="Lucida Grande"/>
                <a:cs typeface="Lucida Grande"/>
              </a:rPr>
              <a:t>,x</a:t>
            </a:r>
            <a:r>
              <a:rPr lang="en-US" baseline="-25000" dirty="0">
                <a:latin typeface="Lucida Grande"/>
                <a:cs typeface="Lucida Grande"/>
              </a:rPr>
              <a:t>3</a:t>
            </a:r>
            <a:r>
              <a:rPr lang="en-US" dirty="0">
                <a:latin typeface="Lucida Grande"/>
                <a:cs typeface="Lucida Grande"/>
              </a:rPr>
              <a:t>,…,</a:t>
            </a:r>
            <a:r>
              <a:rPr lang="en-US" dirty="0" err="1">
                <a:latin typeface="Lucida Grande"/>
                <a:cs typeface="Lucida Grande"/>
              </a:rPr>
              <a:t>x</a:t>
            </a:r>
            <a:r>
              <a:rPr lang="en-US" baseline="-25000" dirty="0" err="1">
                <a:latin typeface="Lucida Grande"/>
                <a:cs typeface="Lucida Grande"/>
              </a:rPr>
              <a:t>m</a:t>
            </a:r>
            <a:r>
              <a:rPr lang="en-US" dirty="0"/>
              <a:t>  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Minimize: </a:t>
            </a:r>
            <a:r>
              <a:rPr lang="en-US" dirty="0" err="1">
                <a:latin typeface="Lucida Grande"/>
                <a:cs typeface="Lucida Grande"/>
              </a:rPr>
              <a:t>distortion</a:t>
            </a:r>
            <a:r>
              <a:rPr lang="en-US" baseline="-25000" dirty="0" err="1">
                <a:latin typeface="Lucida Grande"/>
                <a:cs typeface="Lucida Grande"/>
              </a:rPr>
              <a:t>K</a:t>
            </a:r>
            <a:r>
              <a:rPr lang="en-US" dirty="0"/>
              <a:t>   </a:t>
            </a:r>
          </a:p>
          <a:p>
            <a:endParaRPr lang="en-US" sz="600" dirty="0"/>
          </a:p>
          <a:p>
            <a:endParaRPr lang="en-US" sz="600" dirty="0"/>
          </a:p>
          <a:p>
            <a:endParaRPr lang="en-US" sz="600" dirty="0"/>
          </a:p>
          <a:p>
            <a:endParaRPr lang="en-US" sz="600" dirty="0"/>
          </a:p>
          <a:p>
            <a:pPr lvl="1"/>
            <a:r>
              <a:rPr lang="en-US" dirty="0"/>
              <a:t>Best choice of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 is a separate issue</a:t>
            </a:r>
          </a:p>
          <a:p>
            <a:pPr lvl="2"/>
            <a:r>
              <a:rPr lang="en-US" dirty="0"/>
              <a:t>Briefly considered this later</a:t>
            </a:r>
          </a:p>
          <a:p>
            <a:pPr lvl="2"/>
            <a:r>
              <a:rPr lang="en-US" dirty="0"/>
              <a:t>For now, assume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 is given and fixed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How to Minimize Distortion?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sz="2800" dirty="0"/>
              <a:t>Assume we are given </a:t>
            </a:r>
            <a:r>
              <a:rPr lang="en-US" sz="2800" b="1" dirty="0">
                <a:latin typeface="Lucida Grande"/>
                <a:cs typeface="Lucida Grande"/>
              </a:rPr>
              <a:t>m</a:t>
            </a:r>
            <a:r>
              <a:rPr lang="en-US" sz="2800" dirty="0"/>
              <a:t> data points and </a:t>
            </a:r>
            <a:r>
              <a:rPr lang="en-US" sz="2800" b="1" dirty="0">
                <a:latin typeface="Lucida Grande"/>
                <a:cs typeface="Lucida Grande"/>
              </a:rPr>
              <a:t>K</a:t>
            </a:r>
            <a:r>
              <a:rPr lang="en-US" sz="2800" dirty="0"/>
              <a:t> </a:t>
            </a:r>
          </a:p>
          <a:p>
            <a:r>
              <a:rPr lang="en-US" sz="2800" dirty="0"/>
              <a:t>Minimize distortion via </a:t>
            </a:r>
            <a:r>
              <a:rPr lang="en-US" sz="2800" dirty="0">
                <a:solidFill>
                  <a:srgbClr val="C00000"/>
                </a:solidFill>
              </a:rPr>
              <a:t>exhaustive search</a:t>
            </a:r>
            <a:r>
              <a:rPr lang="en-US" sz="2800" dirty="0"/>
              <a:t>?</a:t>
            </a:r>
          </a:p>
          <a:p>
            <a:pPr lvl="1"/>
            <a:r>
              <a:rPr lang="en-US" sz="2400" dirty="0"/>
              <a:t>Can we try all possible cases? </a:t>
            </a:r>
          </a:p>
          <a:p>
            <a:pPr lvl="1"/>
            <a:r>
              <a:rPr lang="en-US" sz="2400" i="1" dirty="0"/>
              <a:t>Way</a:t>
            </a:r>
            <a:r>
              <a:rPr lang="en-US" sz="2400" dirty="0"/>
              <a:t> too much work for realistic size data set</a:t>
            </a:r>
          </a:p>
          <a:p>
            <a:pPr lvl="1"/>
            <a:endParaRPr lang="en-US" sz="2400" dirty="0"/>
          </a:p>
          <a:p>
            <a:r>
              <a:rPr lang="en-US" sz="2800" dirty="0"/>
              <a:t>An </a:t>
            </a:r>
            <a:r>
              <a:rPr lang="en-US" sz="2800" dirty="0">
                <a:solidFill>
                  <a:srgbClr val="C00000"/>
                </a:solidFill>
              </a:rPr>
              <a:t>exact solution is NP-complete </a:t>
            </a:r>
            <a:r>
              <a:rPr lang="en-US" sz="2800" dirty="0"/>
              <a:t>problem</a:t>
            </a:r>
          </a:p>
          <a:p>
            <a:pPr lvl="1"/>
            <a:r>
              <a:rPr lang="en-US" sz="2400" dirty="0"/>
              <a:t>Even for 2-dimensional data</a:t>
            </a:r>
          </a:p>
          <a:p>
            <a:r>
              <a:rPr lang="en-US" sz="2800" dirty="0"/>
              <a:t>An </a:t>
            </a:r>
            <a:r>
              <a:rPr lang="en-US" sz="2800" dirty="0">
                <a:solidFill>
                  <a:srgbClr val="00B050"/>
                </a:solidFill>
              </a:rPr>
              <a:t>approximate solution</a:t>
            </a:r>
            <a:r>
              <a:rPr lang="en-US" sz="2800" dirty="0"/>
              <a:t> will have to do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How to Minimize Distortion?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924800" cy="4724400"/>
          </a:xfrm>
        </p:spPr>
        <p:txBody>
          <a:bodyPr/>
          <a:lstStyle/>
          <a:p>
            <a:r>
              <a:rPr lang="en-US" sz="2800" b="1" dirty="0">
                <a:solidFill>
                  <a:schemeClr val="accent2"/>
                </a:solidFill>
              </a:rPr>
              <a:t>Key Observations</a:t>
            </a:r>
            <a:r>
              <a:rPr lang="en-US" sz="2800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Each </a:t>
            </a:r>
            <a:r>
              <a:rPr lang="en-US" sz="2400" dirty="0">
                <a:latin typeface="Lucida Grande"/>
                <a:cs typeface="Lucida Grande"/>
              </a:rPr>
              <a:t>x</a:t>
            </a:r>
            <a:r>
              <a:rPr lang="en-US" sz="2400" baseline="-25000" dirty="0">
                <a:latin typeface="Lucida Grande"/>
                <a:cs typeface="Lucida Grande"/>
              </a:rPr>
              <a:t>i</a:t>
            </a:r>
            <a:r>
              <a:rPr lang="en-US" sz="2400" dirty="0"/>
              <a:t> clustered with nearest </a:t>
            </a:r>
            <a:r>
              <a:rPr lang="en-US" sz="2400" dirty="0" err="1"/>
              <a:t>centroid</a:t>
            </a:r>
            <a:endParaRPr lang="en-US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Centroid must be at the center of its cluster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/>
          </a:p>
          <a:p>
            <a:pPr marL="514350" indent="-457200"/>
            <a:r>
              <a:rPr lang="en-US" sz="2800" dirty="0"/>
              <a:t>“Key observation” #1 is obvious </a:t>
            </a:r>
          </a:p>
          <a:p>
            <a:pPr marL="514350" indent="-457200"/>
            <a:r>
              <a:rPr lang="en-US" sz="2800" dirty="0"/>
              <a:t>“Key observation” #2 is not quite so obvious, but can be verified using some basic calculus </a:t>
            </a:r>
          </a:p>
          <a:p>
            <a:pPr lvl="1"/>
            <a:r>
              <a:rPr lang="en-US" sz="2400" dirty="0"/>
              <a:t>Minimize distortion function by taking partial derivatives and set to 0</a:t>
            </a:r>
          </a:p>
          <a:p>
            <a:pPr marL="457200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3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Grouping objects </a:t>
            </a:r>
            <a:r>
              <a:rPr lang="en-US" dirty="0"/>
              <a:t>in meaningful way</a:t>
            </a:r>
          </a:p>
          <a:p>
            <a:pPr lvl="1"/>
            <a:r>
              <a:rPr lang="en-US" dirty="0"/>
              <a:t>Clustered data fits together in some way</a:t>
            </a:r>
          </a:p>
          <a:p>
            <a:pPr lvl="1"/>
            <a:r>
              <a:rPr lang="en-US" dirty="0"/>
              <a:t>Often done to make sense of (big) data</a:t>
            </a:r>
          </a:p>
          <a:p>
            <a:pPr lvl="1"/>
            <a:r>
              <a:rPr lang="en-US" dirty="0"/>
              <a:t>Useful analysis technique in many fields </a:t>
            </a:r>
          </a:p>
          <a:p>
            <a:r>
              <a:rPr lang="en-US" dirty="0"/>
              <a:t>Many </a:t>
            </a:r>
            <a:r>
              <a:rPr lang="en-US" dirty="0">
                <a:solidFill>
                  <a:srgbClr val="7030A0"/>
                </a:solidFill>
              </a:rPr>
              <a:t>different clustering strategies</a:t>
            </a:r>
          </a:p>
          <a:p>
            <a:r>
              <a:rPr lang="en-US" dirty="0"/>
              <a:t>We consider 2 clustering methods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K</a:t>
            </a:r>
            <a:r>
              <a:rPr lang="en-US" b="1" dirty="0"/>
              <a:t>-means</a:t>
            </a:r>
            <a:r>
              <a:rPr lang="en-US" dirty="0"/>
              <a:t> and </a:t>
            </a:r>
            <a:r>
              <a:rPr lang="en-US" b="1" dirty="0"/>
              <a:t>EM clustering</a:t>
            </a:r>
          </a:p>
          <a:p>
            <a:r>
              <a:rPr lang="en-US" dirty="0"/>
              <a:t>But first, some background topics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Lucida Grande"/>
                <a:cs typeface="Lucida Grande"/>
              </a:rPr>
              <a:t>K</a:t>
            </a:r>
            <a:r>
              <a:rPr lang="en-US" b="1" u="sng" dirty="0"/>
              <a:t>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419600"/>
          </a:xfrm>
        </p:spPr>
        <p:txBody>
          <a:bodyPr/>
          <a:lstStyle/>
          <a:p>
            <a:r>
              <a:rPr lang="en-US" dirty="0"/>
              <a:t>Previous slide implies that </a:t>
            </a:r>
            <a:r>
              <a:rPr lang="en-US" dirty="0">
                <a:solidFill>
                  <a:srgbClr val="7030A0"/>
                </a:solidFill>
              </a:rPr>
              <a:t>we can improve suboptimal cluster</a:t>
            </a:r>
            <a:r>
              <a:rPr lang="en-US" dirty="0"/>
              <a:t> by either…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Reassign each </a:t>
            </a:r>
            <a:r>
              <a:rPr lang="en-US" dirty="0">
                <a:latin typeface="Lucida Grande"/>
                <a:cs typeface="Lucida Grande"/>
              </a:rPr>
              <a:t>x</a:t>
            </a:r>
            <a:r>
              <a:rPr lang="en-US" baseline="-25000" dirty="0">
                <a:latin typeface="Lucida Grande"/>
                <a:cs typeface="Lucida Grande"/>
              </a:rPr>
              <a:t>i</a:t>
            </a:r>
            <a:r>
              <a:rPr lang="en-US" dirty="0"/>
              <a:t> to nearest centroid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Recompute centroids as cluster centers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No improvement from applying either </a:t>
            </a:r>
            <a:r>
              <a:rPr lang="en-US" dirty="0">
                <a:solidFill>
                  <a:schemeClr val="accent2"/>
                </a:solidFill>
              </a:rPr>
              <a:t>1</a:t>
            </a:r>
            <a:r>
              <a:rPr lang="en-US" dirty="0"/>
              <a:t> or </a:t>
            </a:r>
            <a:r>
              <a:rPr lang="en-US" dirty="0">
                <a:solidFill>
                  <a:schemeClr val="accent2"/>
                </a:solidFill>
              </a:rPr>
              <a:t>2</a:t>
            </a:r>
            <a:r>
              <a:rPr lang="en-US" dirty="0"/>
              <a:t> more than once in succession</a:t>
            </a:r>
          </a:p>
          <a:p>
            <a:r>
              <a:rPr lang="en-US" dirty="0"/>
              <a:t>But </a:t>
            </a:r>
            <a:r>
              <a:rPr lang="en-US" b="1" i="1" dirty="0"/>
              <a:t>alternating</a:t>
            </a:r>
            <a:r>
              <a:rPr lang="en-US" dirty="0"/>
              <a:t> might be useful</a:t>
            </a:r>
          </a:p>
          <a:p>
            <a:pPr lvl="1"/>
            <a:r>
              <a:rPr lang="en-US" dirty="0"/>
              <a:t>In fact, that is the </a:t>
            </a:r>
            <a:r>
              <a:rPr lang="en-US" b="1" dirty="0">
                <a:latin typeface="Lucida Grande"/>
                <a:cs typeface="Lucida Grande"/>
              </a:rPr>
              <a:t>K</a:t>
            </a:r>
            <a:r>
              <a:rPr lang="en-US" b="1" dirty="0"/>
              <a:t>-means algorithm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30CE442-0FB8-4D56-85DB-4652BC58B2EC}"/>
              </a:ext>
            </a:extLst>
          </p:cNvPr>
          <p:cNvSpPr/>
          <p:nvPr/>
        </p:nvSpPr>
        <p:spPr>
          <a:xfrm>
            <a:off x="3200400" y="35814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1BB2CAF-52A5-4828-A02D-8AA7F87DAC54}"/>
              </a:ext>
            </a:extLst>
          </p:cNvPr>
          <p:cNvSpPr/>
          <p:nvPr/>
        </p:nvSpPr>
        <p:spPr>
          <a:xfrm>
            <a:off x="2209800" y="4648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549ACF06-605E-4F34-BB64-919D7C464425}"/>
              </a:ext>
            </a:extLst>
          </p:cNvPr>
          <p:cNvSpPr/>
          <p:nvPr/>
        </p:nvSpPr>
        <p:spPr>
          <a:xfrm>
            <a:off x="2917596" y="18288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B8E80D1-550C-425C-A98C-BF43A2A01F08}"/>
              </a:ext>
            </a:extLst>
          </p:cNvPr>
          <p:cNvSpPr/>
          <p:nvPr/>
        </p:nvSpPr>
        <p:spPr>
          <a:xfrm>
            <a:off x="1066800" y="1981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8B7B022B-755A-40FE-9188-18AF1E709433}"/>
              </a:ext>
            </a:extLst>
          </p:cNvPr>
          <p:cNvSpPr/>
          <p:nvPr/>
        </p:nvSpPr>
        <p:spPr>
          <a:xfrm>
            <a:off x="914400" y="3886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5C8A40-DCD8-495F-A68B-C7266BFB2EE1}"/>
              </a:ext>
            </a:extLst>
          </p:cNvPr>
          <p:cNvSpPr/>
          <p:nvPr/>
        </p:nvSpPr>
        <p:spPr>
          <a:xfrm>
            <a:off x="2080967" y="3162300"/>
            <a:ext cx="228600" cy="228600"/>
          </a:xfrm>
          <a:prstGeom prst="ellipse">
            <a:avLst/>
          </a:prstGeom>
          <a:solidFill>
            <a:srgbClr val="E2E40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582ECB-76D3-4AFC-82B2-63D7204EDBEC}"/>
              </a:ext>
            </a:extLst>
          </p:cNvPr>
          <p:cNvGrpSpPr/>
          <p:nvPr/>
        </p:nvGrpSpPr>
        <p:grpSpPr>
          <a:xfrm>
            <a:off x="6732309" y="5867400"/>
            <a:ext cx="2286000" cy="877163"/>
            <a:chOff x="6629007" y="5867400"/>
            <a:chExt cx="2552700" cy="87716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AB26E7-7709-4BFE-8BBD-03122D3C66C4}"/>
                </a:ext>
              </a:extLst>
            </p:cNvPr>
            <p:cNvSpPr/>
            <p:nvPr/>
          </p:nvSpPr>
          <p:spPr>
            <a:xfrm>
              <a:off x="6667107" y="5943600"/>
              <a:ext cx="228600" cy="228600"/>
            </a:xfrm>
            <a:prstGeom prst="ellipse">
              <a:avLst/>
            </a:prstGeom>
            <a:solidFill>
              <a:srgbClr val="E2E402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6C87A8CB-0DA8-42F0-9B43-7CD1F9AC58FD}"/>
                </a:ext>
              </a:extLst>
            </p:cNvPr>
            <p:cNvSpPr/>
            <p:nvPr/>
          </p:nvSpPr>
          <p:spPr>
            <a:xfrm>
              <a:off x="6629007" y="6324600"/>
              <a:ext cx="304800" cy="304800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20B7D0-7CFC-4E83-A61C-5197BC99EF8E}"/>
                </a:ext>
              </a:extLst>
            </p:cNvPr>
            <p:cNvSpPr txBox="1"/>
            <p:nvPr/>
          </p:nvSpPr>
          <p:spPr>
            <a:xfrm>
              <a:off x="6895707" y="5867400"/>
              <a:ext cx="228600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Centroid</a:t>
              </a:r>
            </a:p>
            <a:p>
              <a:endParaRPr lang="en-US" sz="300" dirty="0"/>
            </a:p>
            <a:p>
              <a:r>
                <a:rPr lang="en-US" dirty="0"/>
                <a:t>Sample point</a:t>
              </a:r>
              <a:endParaRPr lang="en-GB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5F67F-ACA1-4D6B-AEF6-281DEBA7A3FA}"/>
              </a:ext>
            </a:extLst>
          </p:cNvPr>
          <p:cNvSpPr/>
          <p:nvPr/>
        </p:nvSpPr>
        <p:spPr>
          <a:xfrm>
            <a:off x="533400" y="250596"/>
            <a:ext cx="64718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have a single cluster and its centroid</a:t>
            </a:r>
          </a:p>
        </p:txBody>
      </p:sp>
    </p:spTree>
    <p:extLst>
      <p:ext uri="{BB962C8B-B14F-4D97-AF65-F5344CB8AC3E}">
        <p14:creationId xmlns:p14="http://schemas.microsoft.com/office/powerpoint/2010/main" val="410238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9D600D9-088A-41F0-A5FE-289942939343}"/>
              </a:ext>
            </a:extLst>
          </p:cNvPr>
          <p:cNvSpPr/>
          <p:nvPr/>
        </p:nvSpPr>
        <p:spPr>
          <a:xfrm>
            <a:off x="6324600" y="2354535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30CE442-0FB8-4D56-85DB-4652BC58B2EC}"/>
              </a:ext>
            </a:extLst>
          </p:cNvPr>
          <p:cNvSpPr/>
          <p:nvPr/>
        </p:nvSpPr>
        <p:spPr>
          <a:xfrm>
            <a:off x="3200400" y="35814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1BB2CAF-52A5-4828-A02D-8AA7F87DAC54}"/>
              </a:ext>
            </a:extLst>
          </p:cNvPr>
          <p:cNvSpPr/>
          <p:nvPr/>
        </p:nvSpPr>
        <p:spPr>
          <a:xfrm>
            <a:off x="2209800" y="4648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549ACF06-605E-4F34-BB64-919D7C464425}"/>
              </a:ext>
            </a:extLst>
          </p:cNvPr>
          <p:cNvSpPr/>
          <p:nvPr/>
        </p:nvSpPr>
        <p:spPr>
          <a:xfrm>
            <a:off x="2917596" y="18288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B8E80D1-550C-425C-A98C-BF43A2A01F08}"/>
              </a:ext>
            </a:extLst>
          </p:cNvPr>
          <p:cNvSpPr/>
          <p:nvPr/>
        </p:nvSpPr>
        <p:spPr>
          <a:xfrm>
            <a:off x="1066800" y="1981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8B7B022B-755A-40FE-9188-18AF1E709433}"/>
              </a:ext>
            </a:extLst>
          </p:cNvPr>
          <p:cNvSpPr/>
          <p:nvPr/>
        </p:nvSpPr>
        <p:spPr>
          <a:xfrm>
            <a:off x="914400" y="3886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5C8A40-DCD8-495F-A68B-C7266BFB2EE1}"/>
              </a:ext>
            </a:extLst>
          </p:cNvPr>
          <p:cNvSpPr/>
          <p:nvPr/>
        </p:nvSpPr>
        <p:spPr>
          <a:xfrm>
            <a:off x="2080967" y="3162300"/>
            <a:ext cx="228600" cy="228600"/>
          </a:xfrm>
          <a:prstGeom prst="ellipse">
            <a:avLst/>
          </a:prstGeom>
          <a:solidFill>
            <a:srgbClr val="E2E40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582ECB-76D3-4AFC-82B2-63D7204EDBEC}"/>
              </a:ext>
            </a:extLst>
          </p:cNvPr>
          <p:cNvGrpSpPr/>
          <p:nvPr/>
        </p:nvGrpSpPr>
        <p:grpSpPr>
          <a:xfrm>
            <a:off x="6732309" y="5867400"/>
            <a:ext cx="2286000" cy="877163"/>
            <a:chOff x="6629007" y="5867400"/>
            <a:chExt cx="2552700" cy="87716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AB26E7-7709-4BFE-8BBD-03122D3C66C4}"/>
                </a:ext>
              </a:extLst>
            </p:cNvPr>
            <p:cNvSpPr/>
            <p:nvPr/>
          </p:nvSpPr>
          <p:spPr>
            <a:xfrm>
              <a:off x="6667107" y="5943600"/>
              <a:ext cx="228600" cy="228600"/>
            </a:xfrm>
            <a:prstGeom prst="ellipse">
              <a:avLst/>
            </a:prstGeom>
            <a:solidFill>
              <a:srgbClr val="E2E402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6C87A8CB-0DA8-42F0-9B43-7CD1F9AC58FD}"/>
                </a:ext>
              </a:extLst>
            </p:cNvPr>
            <p:cNvSpPr/>
            <p:nvPr/>
          </p:nvSpPr>
          <p:spPr>
            <a:xfrm>
              <a:off x="6629007" y="6324600"/>
              <a:ext cx="304800" cy="304800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20B7D0-7CFC-4E83-A61C-5197BC99EF8E}"/>
                </a:ext>
              </a:extLst>
            </p:cNvPr>
            <p:cNvSpPr txBox="1"/>
            <p:nvPr/>
          </p:nvSpPr>
          <p:spPr>
            <a:xfrm>
              <a:off x="6895707" y="5867400"/>
              <a:ext cx="228600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Centroid</a:t>
              </a:r>
            </a:p>
            <a:p>
              <a:endParaRPr lang="en-US" sz="300" dirty="0"/>
            </a:p>
            <a:p>
              <a:r>
                <a:rPr lang="en-US" dirty="0"/>
                <a:t>Sample point</a:t>
              </a:r>
              <a:endParaRPr lang="en-GB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EAA832E-E005-406D-8533-8321EA6225CF}"/>
              </a:ext>
            </a:extLst>
          </p:cNvPr>
          <p:cNvSpPr/>
          <p:nvPr/>
        </p:nvSpPr>
        <p:spPr>
          <a:xfrm>
            <a:off x="381000" y="136418"/>
            <a:ext cx="708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happens when a new point is added to such cluster?</a:t>
            </a:r>
          </a:p>
        </p:txBody>
      </p:sp>
    </p:spTree>
    <p:extLst>
      <p:ext uri="{BB962C8B-B14F-4D97-AF65-F5344CB8AC3E}">
        <p14:creationId xmlns:p14="http://schemas.microsoft.com/office/powerpoint/2010/main" val="392981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9D600D9-088A-41F0-A5FE-289942939343}"/>
              </a:ext>
            </a:extLst>
          </p:cNvPr>
          <p:cNvSpPr/>
          <p:nvPr/>
        </p:nvSpPr>
        <p:spPr>
          <a:xfrm>
            <a:off x="6324600" y="2354535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30CE442-0FB8-4D56-85DB-4652BC58B2EC}"/>
              </a:ext>
            </a:extLst>
          </p:cNvPr>
          <p:cNvSpPr/>
          <p:nvPr/>
        </p:nvSpPr>
        <p:spPr>
          <a:xfrm>
            <a:off x="3200400" y="35814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1BB2CAF-52A5-4828-A02D-8AA7F87DAC54}"/>
              </a:ext>
            </a:extLst>
          </p:cNvPr>
          <p:cNvSpPr/>
          <p:nvPr/>
        </p:nvSpPr>
        <p:spPr>
          <a:xfrm>
            <a:off x="2209800" y="4648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549ACF06-605E-4F34-BB64-919D7C464425}"/>
              </a:ext>
            </a:extLst>
          </p:cNvPr>
          <p:cNvSpPr/>
          <p:nvPr/>
        </p:nvSpPr>
        <p:spPr>
          <a:xfrm>
            <a:off x="2917596" y="18288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B8E80D1-550C-425C-A98C-BF43A2A01F08}"/>
              </a:ext>
            </a:extLst>
          </p:cNvPr>
          <p:cNvSpPr/>
          <p:nvPr/>
        </p:nvSpPr>
        <p:spPr>
          <a:xfrm>
            <a:off x="1066800" y="1981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8B7B022B-755A-40FE-9188-18AF1E709433}"/>
              </a:ext>
            </a:extLst>
          </p:cNvPr>
          <p:cNvSpPr/>
          <p:nvPr/>
        </p:nvSpPr>
        <p:spPr>
          <a:xfrm>
            <a:off x="914400" y="3886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5C8A40-DCD8-495F-A68B-C7266BFB2EE1}"/>
              </a:ext>
            </a:extLst>
          </p:cNvPr>
          <p:cNvSpPr/>
          <p:nvPr/>
        </p:nvSpPr>
        <p:spPr>
          <a:xfrm>
            <a:off x="2286000" y="3124200"/>
            <a:ext cx="228600" cy="228600"/>
          </a:xfrm>
          <a:prstGeom prst="ellipse">
            <a:avLst/>
          </a:prstGeom>
          <a:solidFill>
            <a:srgbClr val="E2E40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582ECB-76D3-4AFC-82B2-63D7204EDBEC}"/>
              </a:ext>
            </a:extLst>
          </p:cNvPr>
          <p:cNvGrpSpPr/>
          <p:nvPr/>
        </p:nvGrpSpPr>
        <p:grpSpPr>
          <a:xfrm>
            <a:off x="6732309" y="5867400"/>
            <a:ext cx="2286000" cy="877163"/>
            <a:chOff x="6629007" y="5867400"/>
            <a:chExt cx="2552700" cy="87716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AB26E7-7709-4BFE-8BBD-03122D3C66C4}"/>
                </a:ext>
              </a:extLst>
            </p:cNvPr>
            <p:cNvSpPr/>
            <p:nvPr/>
          </p:nvSpPr>
          <p:spPr>
            <a:xfrm>
              <a:off x="6667107" y="5943600"/>
              <a:ext cx="228600" cy="228600"/>
            </a:xfrm>
            <a:prstGeom prst="ellipse">
              <a:avLst/>
            </a:prstGeom>
            <a:solidFill>
              <a:srgbClr val="E2E402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6C87A8CB-0DA8-42F0-9B43-7CD1F9AC58FD}"/>
                </a:ext>
              </a:extLst>
            </p:cNvPr>
            <p:cNvSpPr/>
            <p:nvPr/>
          </p:nvSpPr>
          <p:spPr>
            <a:xfrm>
              <a:off x="6629007" y="6324600"/>
              <a:ext cx="304800" cy="304800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20B7D0-7CFC-4E83-A61C-5197BC99EF8E}"/>
                </a:ext>
              </a:extLst>
            </p:cNvPr>
            <p:cNvSpPr txBox="1"/>
            <p:nvPr/>
          </p:nvSpPr>
          <p:spPr>
            <a:xfrm>
              <a:off x="6895707" y="5867400"/>
              <a:ext cx="228600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Centroid</a:t>
              </a:r>
            </a:p>
            <a:p>
              <a:endParaRPr lang="en-US" sz="300" dirty="0"/>
            </a:p>
            <a:p>
              <a:r>
                <a:rPr lang="en-US" dirty="0"/>
                <a:t>Sample point</a:t>
              </a:r>
              <a:endParaRPr lang="en-GB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EAA832E-E005-406D-8533-8321EA6225CF}"/>
              </a:ext>
            </a:extLst>
          </p:cNvPr>
          <p:cNvSpPr/>
          <p:nvPr/>
        </p:nvSpPr>
        <p:spPr>
          <a:xfrm>
            <a:off x="381000" y="136418"/>
            <a:ext cx="708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happens when a new point is added to such cluster?</a:t>
            </a:r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93799BE2-0E4D-47B3-B4FD-85484361C7C7}"/>
              </a:ext>
            </a:extLst>
          </p:cNvPr>
          <p:cNvSpPr/>
          <p:nvPr/>
        </p:nvSpPr>
        <p:spPr>
          <a:xfrm>
            <a:off x="8077200" y="30480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935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59D600D9-088A-41F0-A5FE-289942939343}"/>
              </a:ext>
            </a:extLst>
          </p:cNvPr>
          <p:cNvSpPr/>
          <p:nvPr/>
        </p:nvSpPr>
        <p:spPr>
          <a:xfrm>
            <a:off x="6324600" y="2354535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E30CE442-0FB8-4D56-85DB-4652BC58B2EC}"/>
              </a:ext>
            </a:extLst>
          </p:cNvPr>
          <p:cNvSpPr/>
          <p:nvPr/>
        </p:nvSpPr>
        <p:spPr>
          <a:xfrm>
            <a:off x="3200400" y="35814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1BB2CAF-52A5-4828-A02D-8AA7F87DAC54}"/>
              </a:ext>
            </a:extLst>
          </p:cNvPr>
          <p:cNvSpPr/>
          <p:nvPr/>
        </p:nvSpPr>
        <p:spPr>
          <a:xfrm>
            <a:off x="2209800" y="4648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549ACF06-605E-4F34-BB64-919D7C464425}"/>
              </a:ext>
            </a:extLst>
          </p:cNvPr>
          <p:cNvSpPr/>
          <p:nvPr/>
        </p:nvSpPr>
        <p:spPr>
          <a:xfrm>
            <a:off x="2917596" y="18288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EB8E80D1-550C-425C-A98C-BF43A2A01F08}"/>
              </a:ext>
            </a:extLst>
          </p:cNvPr>
          <p:cNvSpPr/>
          <p:nvPr/>
        </p:nvSpPr>
        <p:spPr>
          <a:xfrm>
            <a:off x="1066800" y="1981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8B7B022B-755A-40FE-9188-18AF1E709433}"/>
              </a:ext>
            </a:extLst>
          </p:cNvPr>
          <p:cNvSpPr/>
          <p:nvPr/>
        </p:nvSpPr>
        <p:spPr>
          <a:xfrm>
            <a:off x="914400" y="38862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5C8A40-DCD8-495F-A68B-C7266BFB2EE1}"/>
              </a:ext>
            </a:extLst>
          </p:cNvPr>
          <p:cNvSpPr/>
          <p:nvPr/>
        </p:nvSpPr>
        <p:spPr>
          <a:xfrm>
            <a:off x="2667000" y="3124200"/>
            <a:ext cx="228600" cy="228600"/>
          </a:xfrm>
          <a:prstGeom prst="ellipse">
            <a:avLst/>
          </a:prstGeom>
          <a:solidFill>
            <a:srgbClr val="E2E402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582ECB-76D3-4AFC-82B2-63D7204EDBEC}"/>
              </a:ext>
            </a:extLst>
          </p:cNvPr>
          <p:cNvGrpSpPr/>
          <p:nvPr/>
        </p:nvGrpSpPr>
        <p:grpSpPr>
          <a:xfrm>
            <a:off x="6732309" y="5867400"/>
            <a:ext cx="2286000" cy="877163"/>
            <a:chOff x="6629007" y="5867400"/>
            <a:chExt cx="2552700" cy="87716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5AB26E7-7709-4BFE-8BBD-03122D3C66C4}"/>
                </a:ext>
              </a:extLst>
            </p:cNvPr>
            <p:cNvSpPr/>
            <p:nvPr/>
          </p:nvSpPr>
          <p:spPr>
            <a:xfrm>
              <a:off x="6667107" y="5943600"/>
              <a:ext cx="228600" cy="228600"/>
            </a:xfrm>
            <a:prstGeom prst="ellipse">
              <a:avLst/>
            </a:prstGeom>
            <a:solidFill>
              <a:srgbClr val="E2E402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6C87A8CB-0DA8-42F0-9B43-7CD1F9AC58FD}"/>
                </a:ext>
              </a:extLst>
            </p:cNvPr>
            <p:cNvSpPr/>
            <p:nvPr/>
          </p:nvSpPr>
          <p:spPr>
            <a:xfrm>
              <a:off x="6629007" y="6324600"/>
              <a:ext cx="304800" cy="304800"/>
            </a:xfrm>
            <a:prstGeom prst="mathMultiply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20B7D0-7CFC-4E83-A61C-5197BC99EF8E}"/>
                </a:ext>
              </a:extLst>
            </p:cNvPr>
            <p:cNvSpPr txBox="1"/>
            <p:nvPr/>
          </p:nvSpPr>
          <p:spPr>
            <a:xfrm>
              <a:off x="6895707" y="5867400"/>
              <a:ext cx="228600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Centroid</a:t>
              </a:r>
            </a:p>
            <a:p>
              <a:endParaRPr lang="en-US" sz="300" dirty="0"/>
            </a:p>
            <a:p>
              <a:r>
                <a:rPr lang="en-US" dirty="0"/>
                <a:t>Sample point</a:t>
              </a:r>
              <a:endParaRPr lang="en-GB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EAA832E-E005-406D-8533-8321EA6225CF}"/>
              </a:ext>
            </a:extLst>
          </p:cNvPr>
          <p:cNvSpPr/>
          <p:nvPr/>
        </p:nvSpPr>
        <p:spPr>
          <a:xfrm>
            <a:off x="381000" y="136418"/>
            <a:ext cx="708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What happens when a new point is added to such cluster?</a:t>
            </a: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688F96F8-5EC7-4028-805D-FE6A816482E8}"/>
              </a:ext>
            </a:extLst>
          </p:cNvPr>
          <p:cNvSpPr/>
          <p:nvPr/>
        </p:nvSpPr>
        <p:spPr>
          <a:xfrm>
            <a:off x="8077200" y="3048000"/>
            <a:ext cx="304800" cy="3048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0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-Means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72000"/>
          </a:xfrm>
        </p:spPr>
        <p:txBody>
          <a:bodyPr/>
          <a:lstStyle/>
          <a:p>
            <a:r>
              <a:rPr lang="en-US" dirty="0"/>
              <a:t>Given dataset…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value for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 (how?)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initial </a:t>
            </a:r>
            <a:r>
              <a:rPr lang="en-US" dirty="0" err="1"/>
              <a:t>centroids</a:t>
            </a:r>
            <a:r>
              <a:rPr lang="en-US" dirty="0"/>
              <a:t> (how?)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Group data by nearest </a:t>
            </a:r>
            <a:r>
              <a:rPr lang="en-US" dirty="0" err="1"/>
              <a:t>centroid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Recompute</a:t>
            </a:r>
            <a:r>
              <a:rPr lang="en-US" dirty="0"/>
              <a:t> </a:t>
            </a:r>
            <a:r>
              <a:rPr lang="en-US" dirty="0" err="1"/>
              <a:t>centroids</a:t>
            </a:r>
            <a:r>
              <a:rPr lang="en-US" dirty="0"/>
              <a:t> (cluster centers)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“significant” change, then </a:t>
            </a:r>
            <a:r>
              <a:rPr lang="en-US" dirty="0" err="1"/>
              <a:t>goto</a:t>
            </a:r>
            <a:r>
              <a:rPr lang="en-US" dirty="0"/>
              <a:t> 3; else stop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E5B5B253-0D1B-4AD2-BE98-5E690AAAF7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025" y="762000"/>
            <a:ext cx="6457950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419600"/>
          </a:xfrm>
        </p:spPr>
        <p:txBody>
          <a:bodyPr/>
          <a:lstStyle/>
          <a:p>
            <a:r>
              <a:rPr lang="en-US" dirty="0"/>
              <a:t>Are we assured of </a:t>
            </a:r>
            <a:r>
              <a:rPr lang="en-US" dirty="0">
                <a:solidFill>
                  <a:srgbClr val="7030A0"/>
                </a:solidFill>
              </a:rPr>
              <a:t>optimal solution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Definitely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!</a:t>
            </a:r>
          </a:p>
          <a:p>
            <a:r>
              <a:rPr lang="en-US" dirty="0"/>
              <a:t>Why not?</a:t>
            </a:r>
          </a:p>
          <a:p>
            <a:pPr lvl="1"/>
            <a:r>
              <a:rPr lang="en-US" dirty="0"/>
              <a:t>Initial centroid locations matter (a lot)</a:t>
            </a:r>
          </a:p>
          <a:p>
            <a:pPr lvl="2"/>
            <a:r>
              <a:rPr lang="en-US" dirty="0"/>
              <a:t>Dependence on initial centroids</a:t>
            </a:r>
          </a:p>
          <a:p>
            <a:pPr lvl="1"/>
            <a:r>
              <a:rPr lang="en-US" dirty="0"/>
              <a:t>This is a common </a:t>
            </a:r>
            <a:r>
              <a:rPr lang="en-US" dirty="0">
                <a:solidFill>
                  <a:srgbClr val="B73223"/>
                </a:solidFill>
              </a:rPr>
              <a:t>issue in iterative processes</a:t>
            </a:r>
            <a:r>
              <a:rPr lang="en-US" dirty="0"/>
              <a:t> (HMM training, for example)</a:t>
            </a:r>
          </a:p>
          <a:p>
            <a:pPr lvl="2"/>
            <a:r>
              <a:rPr lang="en-US" dirty="0"/>
              <a:t>This is a </a:t>
            </a:r>
            <a:r>
              <a:rPr lang="en-US" dirty="0">
                <a:solidFill>
                  <a:srgbClr val="B73223"/>
                </a:solidFill>
              </a:rPr>
              <a:t>generic problem for a hill climb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-Means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924800" cy="4419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Recall,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 is the number of clusters</a:t>
            </a:r>
          </a:p>
          <a:p>
            <a:r>
              <a:rPr lang="en-US" b="1" dirty="0">
                <a:solidFill>
                  <a:srgbClr val="7030A0"/>
                </a:solidFill>
              </a:rPr>
              <a:t>How to choose </a:t>
            </a:r>
            <a:r>
              <a:rPr lang="en-US" b="1" dirty="0">
                <a:solidFill>
                  <a:srgbClr val="7030A0"/>
                </a:solidFill>
                <a:latin typeface="Lucida Grande"/>
                <a:cs typeface="Lucida Grande"/>
              </a:rPr>
              <a:t>K</a:t>
            </a:r>
            <a:r>
              <a:rPr lang="en-US" b="1" dirty="0">
                <a:solidFill>
                  <a:srgbClr val="7030A0"/>
                </a:solidFill>
              </a:rPr>
              <a:t>?</a:t>
            </a:r>
          </a:p>
          <a:p>
            <a:pPr lvl="1"/>
            <a:r>
              <a:rPr lang="en-US" dirty="0"/>
              <a:t>No obvious “best” way to do so</a:t>
            </a:r>
          </a:p>
          <a:p>
            <a:r>
              <a:rPr lang="en-US" dirty="0"/>
              <a:t>But </a:t>
            </a:r>
            <a:r>
              <a:rPr lang="en-US" b="1" dirty="0">
                <a:latin typeface="Lucida Grande"/>
                <a:cs typeface="Lucida Grande"/>
              </a:rPr>
              <a:t>K</a:t>
            </a:r>
            <a:r>
              <a:rPr lang="en-US" b="1" dirty="0"/>
              <a:t>-means</a:t>
            </a:r>
            <a:r>
              <a:rPr lang="en-US" dirty="0"/>
              <a:t> is fast </a:t>
            </a:r>
          </a:p>
          <a:p>
            <a:pPr lvl="1"/>
            <a:r>
              <a:rPr lang="en-US" dirty="0"/>
              <a:t>So </a:t>
            </a:r>
            <a:r>
              <a:rPr lang="en-US" dirty="0">
                <a:solidFill>
                  <a:srgbClr val="00B050"/>
                </a:solidFill>
              </a:rPr>
              <a:t>trial and error may be OK</a:t>
            </a:r>
          </a:p>
          <a:p>
            <a:pPr lvl="2"/>
            <a:r>
              <a:rPr lang="en-US" dirty="0"/>
              <a:t>That is, </a:t>
            </a:r>
            <a:r>
              <a:rPr lang="en-US" dirty="0">
                <a:solidFill>
                  <a:srgbClr val="7030A0"/>
                </a:solidFill>
              </a:rPr>
              <a:t>experiment with different </a:t>
            </a:r>
            <a:r>
              <a:rPr lang="en-US" dirty="0">
                <a:solidFill>
                  <a:srgbClr val="7030A0"/>
                </a:solidFill>
                <a:latin typeface="Lucida Grande"/>
                <a:cs typeface="Lucida Grande"/>
              </a:rPr>
              <a:t>K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lvl="2"/>
            <a:r>
              <a:rPr lang="en-US" dirty="0"/>
              <a:t>Similar to choosing </a:t>
            </a:r>
            <a:r>
              <a:rPr lang="en-US" dirty="0">
                <a:latin typeface="Lucida Grande"/>
                <a:cs typeface="Lucida Grande"/>
              </a:rPr>
              <a:t>N</a:t>
            </a:r>
            <a:r>
              <a:rPr lang="en-US" dirty="0"/>
              <a:t> in HMM</a:t>
            </a:r>
          </a:p>
          <a:p>
            <a:r>
              <a:rPr lang="en-US" dirty="0"/>
              <a:t>Is there a better way to choose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?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for trial and error, we </a:t>
            </a:r>
            <a:r>
              <a:rPr lang="en-US" dirty="0">
                <a:solidFill>
                  <a:srgbClr val="7030A0"/>
                </a:solidFill>
              </a:rPr>
              <a:t>need a way to measure “goodness” of results</a:t>
            </a:r>
          </a:p>
          <a:p>
            <a:endParaRPr lang="en-US" sz="700" dirty="0">
              <a:solidFill>
                <a:srgbClr val="7030A0"/>
              </a:solidFill>
            </a:endParaRPr>
          </a:p>
          <a:p>
            <a:r>
              <a:rPr lang="en-US" dirty="0"/>
              <a:t>Choosing optimal </a:t>
            </a:r>
            <a:r>
              <a:rPr lang="en-US" b="1" dirty="0">
                <a:latin typeface="Lucida Grande"/>
                <a:cs typeface="Lucida Grande"/>
              </a:rPr>
              <a:t>K</a:t>
            </a:r>
            <a:r>
              <a:rPr lang="en-US" dirty="0"/>
              <a:t> is tricky</a:t>
            </a:r>
          </a:p>
          <a:p>
            <a:pPr lvl="1"/>
            <a:r>
              <a:rPr lang="en-US" dirty="0"/>
              <a:t>Intuitive </a:t>
            </a:r>
            <a:r>
              <a:rPr lang="en-US" u="sng" dirty="0">
                <a:solidFill>
                  <a:srgbClr val="00B050"/>
                </a:solidFill>
              </a:rPr>
              <a:t>measures of quality</a:t>
            </a:r>
            <a:r>
              <a:rPr lang="en-US" dirty="0">
                <a:solidFill>
                  <a:srgbClr val="00B050"/>
                </a:solidFill>
              </a:rPr>
              <a:t> will likely improve for </a:t>
            </a:r>
            <a:r>
              <a:rPr lang="en-US" b="1" dirty="0">
                <a:solidFill>
                  <a:srgbClr val="00B050"/>
                </a:solidFill>
              </a:rPr>
              <a:t>larger </a:t>
            </a:r>
            <a:r>
              <a:rPr lang="en-US" b="1" dirty="0">
                <a:solidFill>
                  <a:srgbClr val="00B050"/>
                </a:solidFill>
                <a:latin typeface="Lucida Grande"/>
                <a:cs typeface="Lucida Grande"/>
              </a:rPr>
              <a:t>K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But if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 is “</a:t>
            </a:r>
            <a:r>
              <a:rPr lang="en-US" dirty="0">
                <a:solidFill>
                  <a:srgbClr val="C00000"/>
                </a:solidFill>
              </a:rPr>
              <a:t>too big</a:t>
            </a:r>
            <a:r>
              <a:rPr lang="en-US" dirty="0"/>
              <a:t>”, may </a:t>
            </a:r>
            <a:r>
              <a:rPr lang="en-US" dirty="0" err="1">
                <a:solidFill>
                  <a:srgbClr val="C00000"/>
                </a:solidFill>
              </a:rPr>
              <a:t>overfit</a:t>
            </a:r>
            <a:endParaRPr lang="en-US" dirty="0">
              <a:solidFill>
                <a:srgbClr val="C00000"/>
              </a:solidFill>
            </a:endParaRPr>
          </a:p>
          <a:p>
            <a:pPr lvl="2"/>
            <a:r>
              <a:rPr lang="en-US" dirty="0"/>
              <a:t>In extreme, every point is its own cluster</a:t>
            </a:r>
          </a:p>
          <a:p>
            <a:pPr lvl="2"/>
            <a:endParaRPr lang="en-US" dirty="0"/>
          </a:p>
          <a:p>
            <a:r>
              <a:rPr lang="en-US" dirty="0"/>
              <a:t>When is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 big enough</a:t>
            </a:r>
            <a:r>
              <a:rPr lang="is-IS" dirty="0"/>
              <a:t>, </a:t>
            </a:r>
            <a:r>
              <a:rPr lang="en-US" dirty="0"/>
              <a:t>but not too big?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Intrinsic </a:t>
            </a:r>
            <a:r>
              <a:rPr lang="en-US" dirty="0" err="1"/>
              <a:t>vs</a:t>
            </a:r>
            <a:r>
              <a:rPr lang="en-US" dirty="0"/>
              <a:t> Extrinsic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Intrinsic clustering </a:t>
            </a:r>
            <a:r>
              <a:rPr lang="en-US" dirty="0"/>
              <a:t>relies on </a:t>
            </a:r>
            <a:r>
              <a:rPr lang="en-US" dirty="0">
                <a:solidFill>
                  <a:srgbClr val="7030A0"/>
                </a:solidFill>
              </a:rPr>
              <a:t>unsupervised learning</a:t>
            </a:r>
          </a:p>
          <a:p>
            <a:pPr lvl="1"/>
            <a:r>
              <a:rPr lang="en-US" dirty="0"/>
              <a:t>No predetermined labels on objects</a:t>
            </a:r>
          </a:p>
          <a:p>
            <a:pPr lvl="1"/>
            <a:r>
              <a:rPr lang="en-US" dirty="0"/>
              <a:t>Apply analysis directly to data</a:t>
            </a:r>
          </a:p>
          <a:p>
            <a:r>
              <a:rPr lang="en-US" b="1" dirty="0"/>
              <a:t>Extrinsic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relies on category labels </a:t>
            </a:r>
          </a:p>
          <a:p>
            <a:pPr lvl="1"/>
            <a:r>
              <a:rPr lang="en-US" dirty="0"/>
              <a:t>Requires pre-processing of data</a:t>
            </a:r>
          </a:p>
          <a:p>
            <a:pPr lvl="1"/>
            <a:r>
              <a:rPr lang="en-US" dirty="0"/>
              <a:t>Can be viewed as a form of supervised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-Means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choose initial </a:t>
            </a:r>
            <a:r>
              <a:rPr lang="en-US" dirty="0" err="1"/>
              <a:t>centroids</a:t>
            </a:r>
            <a:r>
              <a:rPr lang="en-US" dirty="0"/>
              <a:t>?</a:t>
            </a:r>
          </a:p>
          <a:p>
            <a:r>
              <a:rPr lang="en-US" dirty="0"/>
              <a:t>Again, </a:t>
            </a:r>
            <a:r>
              <a:rPr lang="en-US" u="sng" dirty="0"/>
              <a:t>no best way to do this</a:t>
            </a:r>
          </a:p>
          <a:p>
            <a:pPr lvl="1"/>
            <a:r>
              <a:rPr lang="en-US" dirty="0"/>
              <a:t>Counterexamples to any “best” approach</a:t>
            </a:r>
          </a:p>
          <a:p>
            <a:r>
              <a:rPr lang="en-US" dirty="0"/>
              <a:t>Often </a:t>
            </a:r>
            <a:r>
              <a:rPr lang="en-US" dirty="0">
                <a:solidFill>
                  <a:srgbClr val="00B050"/>
                </a:solidFill>
              </a:rPr>
              <a:t>just choose at random</a:t>
            </a:r>
          </a:p>
          <a:p>
            <a:r>
              <a:rPr lang="en-US" dirty="0"/>
              <a:t>Or </a:t>
            </a:r>
            <a:r>
              <a:rPr lang="en-US" dirty="0">
                <a:solidFill>
                  <a:srgbClr val="7030A0"/>
                </a:solidFill>
              </a:rPr>
              <a:t>uniform/maximum spacing </a:t>
            </a:r>
          </a:p>
          <a:p>
            <a:pPr lvl="1"/>
            <a:r>
              <a:rPr lang="en-US" dirty="0"/>
              <a:t>Or some variation on this idea</a:t>
            </a:r>
          </a:p>
          <a:p>
            <a:r>
              <a:rPr lang="en-US" dirty="0"/>
              <a:t>Other?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 Collection of Clustering Concepts</a:t>
            </a:r>
            <a:endParaRPr lang="en-US" dirty="0">
              <a:latin typeface="Times New Roman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-Means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practice, </a:t>
            </a:r>
            <a:r>
              <a:rPr lang="en-US" dirty="0">
                <a:solidFill>
                  <a:srgbClr val="7030A0"/>
                </a:solidFill>
              </a:rPr>
              <a:t>we might do following</a:t>
            </a:r>
            <a:r>
              <a:rPr lang="en-US" dirty="0"/>
              <a:t>:</a:t>
            </a:r>
          </a:p>
          <a:p>
            <a:endParaRPr lang="en-US" sz="700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Try several different choices of </a:t>
            </a:r>
            <a:r>
              <a:rPr lang="en-US" dirty="0">
                <a:latin typeface="Lucida Grande"/>
                <a:cs typeface="Lucida Grande"/>
              </a:rPr>
              <a:t>K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For each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, test several initial </a:t>
            </a:r>
            <a:r>
              <a:rPr lang="en-US" dirty="0" err="1"/>
              <a:t>centroids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Select the result that is best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lvl="2"/>
            <a:r>
              <a:rPr lang="en-US" dirty="0"/>
              <a:t>Might not be very scientific, but often it’s good enough</a:t>
            </a:r>
          </a:p>
          <a:p>
            <a:pPr lvl="2"/>
            <a:endParaRPr lang="en-US" dirty="0"/>
          </a:p>
          <a:p>
            <a:r>
              <a:rPr lang="en-US" dirty="0"/>
              <a:t>Okay, but how to measure “best”?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Variations on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19200"/>
            <a:ext cx="7848600" cy="4648200"/>
          </a:xfrm>
        </p:spPr>
        <p:txBody>
          <a:bodyPr/>
          <a:lstStyle/>
          <a:p>
            <a:r>
              <a:rPr lang="en-US" sz="2800" b="1" dirty="0">
                <a:latin typeface="Lucida Grande"/>
                <a:cs typeface="Lucida Grande"/>
              </a:rPr>
              <a:t>K</a:t>
            </a:r>
            <a:r>
              <a:rPr lang="en-US" sz="2800" b="1" dirty="0"/>
              <a:t>-</a:t>
            </a:r>
            <a:r>
              <a:rPr lang="en-US" sz="2800" b="1" dirty="0" err="1"/>
              <a:t>mediods</a:t>
            </a:r>
            <a:endParaRPr lang="en-US" sz="2800" b="1" dirty="0"/>
          </a:p>
          <a:p>
            <a:pPr lvl="1"/>
            <a:r>
              <a:rPr lang="en-US" sz="2400" b="1" dirty="0"/>
              <a:t>Centroids</a:t>
            </a:r>
            <a:r>
              <a:rPr lang="en-US" dirty="0"/>
              <a:t> point </a:t>
            </a:r>
            <a:r>
              <a:rPr lang="en-US" u="sng" dirty="0"/>
              <a:t>must be actual data point</a:t>
            </a:r>
          </a:p>
          <a:p>
            <a:pPr lvl="2"/>
            <a:r>
              <a:rPr lang="en-US" sz="2000" dirty="0"/>
              <a:t>More robust to outliers, but more costly</a:t>
            </a:r>
          </a:p>
          <a:p>
            <a:pPr lvl="2"/>
            <a:r>
              <a:rPr lang="en-US" sz="2000" dirty="0"/>
              <a:t>Basically it could be called k-median</a:t>
            </a:r>
          </a:p>
          <a:p>
            <a:r>
              <a:rPr lang="en-US" sz="2800" b="1" dirty="0"/>
              <a:t>Spherical K-means</a:t>
            </a:r>
          </a:p>
          <a:p>
            <a:pPr lvl="1"/>
            <a:r>
              <a:rPr lang="en-US" sz="2400" dirty="0"/>
              <a:t>Use cosine similarity as “distance”</a:t>
            </a:r>
          </a:p>
          <a:p>
            <a:pPr lvl="1"/>
            <a:r>
              <a:rPr lang="en-US" sz="2400" dirty="0"/>
              <a:t>Normalize all data to unit vectors, so all vectors of same magnitude and sum of vectors in cluster centroid</a:t>
            </a:r>
          </a:p>
          <a:p>
            <a:r>
              <a:rPr lang="en-US" sz="2800" b="1" dirty="0"/>
              <a:t>Fuzzy </a:t>
            </a:r>
            <a:r>
              <a:rPr lang="en-US" sz="2800" b="1" dirty="0">
                <a:latin typeface="Lucida Grande"/>
                <a:cs typeface="Lucida Grande"/>
              </a:rPr>
              <a:t>K</a:t>
            </a:r>
            <a:r>
              <a:rPr lang="en-US" sz="2800" b="1" dirty="0"/>
              <a:t>-means</a:t>
            </a:r>
          </a:p>
          <a:p>
            <a:pPr lvl="1"/>
            <a:r>
              <a:rPr lang="en-US" sz="2400" dirty="0"/>
              <a:t>Computationally easy modification</a:t>
            </a:r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And many other variations…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Cluster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495800"/>
          </a:xfrm>
        </p:spPr>
        <p:txBody>
          <a:bodyPr/>
          <a:lstStyle/>
          <a:p>
            <a:r>
              <a:rPr lang="en-US" dirty="0"/>
              <a:t>How can we judge clustering results?</a:t>
            </a:r>
          </a:p>
          <a:p>
            <a:pPr lvl="1"/>
            <a:r>
              <a:rPr lang="en-US" dirty="0"/>
              <a:t>In general, not just for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-means</a:t>
            </a:r>
          </a:p>
          <a:p>
            <a:pPr lvl="1"/>
            <a:endParaRPr lang="en-US" sz="800" dirty="0"/>
          </a:p>
          <a:p>
            <a:r>
              <a:rPr lang="en-US" dirty="0"/>
              <a:t>Comparison to typical training/scoring?</a:t>
            </a:r>
          </a:p>
          <a:p>
            <a:pPr lvl="1"/>
            <a:r>
              <a:rPr lang="en-US" dirty="0"/>
              <a:t>Suppose we test new scoring method</a:t>
            </a:r>
          </a:p>
          <a:p>
            <a:pPr lvl="1"/>
            <a:r>
              <a:rPr lang="en-US" dirty="0"/>
              <a:t>E.g., score malware and benign files</a:t>
            </a:r>
          </a:p>
          <a:p>
            <a:pPr lvl="1"/>
            <a:r>
              <a:rPr lang="en-US" dirty="0"/>
              <a:t>Compute ROC curves, AUC, etc.</a:t>
            </a:r>
          </a:p>
          <a:p>
            <a:pPr lvl="1"/>
            <a:r>
              <a:rPr lang="en-US" dirty="0"/>
              <a:t>Many tools to measure success/accuracy</a:t>
            </a:r>
          </a:p>
          <a:p>
            <a:pPr lvl="1"/>
            <a:endParaRPr lang="en-US" sz="800" dirty="0"/>
          </a:p>
          <a:p>
            <a:r>
              <a:rPr lang="en-US" dirty="0"/>
              <a:t>Clustering is different (Why? How?)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Quality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229600" cy="4419600"/>
          </a:xfrm>
        </p:spPr>
        <p:txBody>
          <a:bodyPr/>
          <a:lstStyle/>
          <a:p>
            <a:r>
              <a:rPr lang="en-US" dirty="0"/>
              <a:t>Clustering typically a fishing expedition</a:t>
            </a:r>
          </a:p>
          <a:p>
            <a:pPr lvl="1"/>
            <a:r>
              <a:rPr lang="en-US" dirty="0"/>
              <a:t>Not sure what we are looking for</a:t>
            </a:r>
          </a:p>
          <a:p>
            <a:pPr lvl="1"/>
            <a:r>
              <a:rPr lang="en-US" dirty="0"/>
              <a:t>Hoping to find structure, “data discovery”</a:t>
            </a:r>
          </a:p>
          <a:p>
            <a:pPr lvl="1"/>
            <a:r>
              <a:rPr lang="en-US" dirty="0"/>
              <a:t>If we know the answer, then why cluster?</a:t>
            </a:r>
          </a:p>
          <a:p>
            <a:pPr lvl="1"/>
            <a:endParaRPr lang="en-US" dirty="0"/>
          </a:p>
          <a:p>
            <a:pPr lvl="1"/>
            <a:endParaRPr lang="en-US" sz="800" dirty="0"/>
          </a:p>
          <a:p>
            <a:r>
              <a:rPr lang="en-US" dirty="0"/>
              <a:t>Might find something that’s not there</a:t>
            </a:r>
          </a:p>
          <a:p>
            <a:pPr lvl="1"/>
            <a:r>
              <a:rPr lang="en-US" dirty="0"/>
              <a:t>Random data can be clustered!</a:t>
            </a:r>
          </a:p>
          <a:p>
            <a:pPr lvl="1"/>
            <a:endParaRPr lang="en-US" sz="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</a:t>
            </a:r>
            <a:r>
              <a:rPr lang="en-US"/>
              <a:t>-ability?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dirty="0"/>
              <a:t>Clustering “tendency”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How suitable is dataset for clustering?</a:t>
            </a:r>
          </a:p>
          <a:p>
            <a:pPr lvl="1"/>
            <a:r>
              <a:rPr lang="en-US" dirty="0"/>
              <a:t>Which dataset below is cluster-friendly?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always apply clustering…</a:t>
            </a:r>
          </a:p>
          <a:p>
            <a:pPr lvl="1"/>
            <a:r>
              <a:rPr lang="en-US" dirty="0"/>
              <a:t>…but expect better results in some cases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35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447800" y="4189412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133600" y="4875212"/>
            <a:ext cx="1600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514599" y="38084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14600" y="36560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667000" y="37322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38400" y="39608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590800" y="39608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819400" y="38084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19400" y="36560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38400" y="45246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590800" y="45704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590800" y="44180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438400" y="46770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49880" y="46770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73680" y="44942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52800" y="41894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97480" y="46770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505200" y="41894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52800" y="43722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688080" y="43722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505200" y="45246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352800" y="45246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505200" y="43418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4876800" y="4187824"/>
            <a:ext cx="1371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562600" y="4873624"/>
            <a:ext cx="1600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278880" y="39912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715000" y="36864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736080" y="373062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867400" y="395922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126480" y="41436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07480" y="39912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278880" y="38388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867400" y="44180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19800" y="44942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867400" y="41436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867400" y="467550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431280" y="45704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202680" y="43418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553200" y="42198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126480" y="4675504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81800" y="39608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659880" y="460089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7010400" y="40370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934200" y="44180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553200" y="44180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781800" y="426561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Validate Clusters?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b="1" dirty="0"/>
              <a:t>External validation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Compare clusters based on data labels</a:t>
            </a:r>
          </a:p>
          <a:p>
            <a:pPr lvl="1"/>
            <a:r>
              <a:rPr lang="en-US" dirty="0"/>
              <a:t>Similar to usual training/scoring scenario</a:t>
            </a:r>
          </a:p>
          <a:p>
            <a:pPr lvl="1"/>
            <a:r>
              <a:rPr lang="en-US" dirty="0"/>
              <a:t>Good idea if know something about data</a:t>
            </a:r>
          </a:p>
          <a:p>
            <a:pPr lvl="1"/>
            <a:endParaRPr lang="en-US" dirty="0"/>
          </a:p>
          <a:p>
            <a:pPr marL="514350" indent="-514350"/>
            <a:r>
              <a:rPr lang="en-US" b="1" dirty="0"/>
              <a:t>Internal validation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Determine quality based only on clusters</a:t>
            </a:r>
          </a:p>
          <a:p>
            <a:pPr lvl="1"/>
            <a:r>
              <a:rPr lang="en-US" dirty="0"/>
              <a:t>E.g., spacing between/within clusters</a:t>
            </a:r>
          </a:p>
          <a:p>
            <a:pPr lvl="1"/>
            <a:r>
              <a:rPr lang="en-US" dirty="0"/>
              <a:t>Harder to do, but </a:t>
            </a:r>
            <a:r>
              <a:rPr lang="en-US" u="sng" dirty="0"/>
              <a:t>always applicable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dirty="0"/>
              <a:t>Comparing clustering results</a:t>
            </a:r>
          </a:p>
          <a:p>
            <a:pPr lvl="1"/>
            <a:r>
              <a:rPr lang="en-US" dirty="0"/>
              <a:t>That is, </a:t>
            </a:r>
            <a:r>
              <a:rPr lang="en-US" dirty="0">
                <a:solidFill>
                  <a:srgbClr val="7030A0"/>
                </a:solidFill>
              </a:rPr>
              <a:t>compare one clustering result with others for same dataset</a:t>
            </a:r>
          </a:p>
          <a:p>
            <a:pPr lvl="2"/>
            <a:r>
              <a:rPr lang="en-US" dirty="0"/>
              <a:t>Could enable us to “climb” to better clustering results</a:t>
            </a:r>
          </a:p>
          <a:p>
            <a:pPr lvl="2"/>
            <a:endParaRPr lang="en-US" dirty="0"/>
          </a:p>
          <a:p>
            <a:r>
              <a:rPr lang="en-US" dirty="0"/>
              <a:t>Still need a way to quantify “quality”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Internal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7924800" cy="4343400"/>
          </a:xfrm>
        </p:spPr>
        <p:txBody>
          <a:bodyPr/>
          <a:lstStyle/>
          <a:p>
            <a:r>
              <a:rPr lang="en-US" dirty="0"/>
              <a:t>Direct measurement of clusters</a:t>
            </a:r>
          </a:p>
          <a:p>
            <a:pPr lvl="1"/>
            <a:r>
              <a:rPr lang="en-US" dirty="0"/>
              <a:t>Might call it “topological” validation</a:t>
            </a:r>
          </a:p>
          <a:p>
            <a:r>
              <a:rPr lang="en-US" dirty="0"/>
              <a:t>We’ll consider the following:</a:t>
            </a:r>
          </a:p>
          <a:p>
            <a:pPr lvl="1"/>
            <a:r>
              <a:rPr lang="en-US" dirty="0"/>
              <a:t>Cluster correlation</a:t>
            </a:r>
          </a:p>
          <a:p>
            <a:pPr lvl="1"/>
            <a:r>
              <a:rPr lang="en-US" dirty="0"/>
              <a:t>Similarity matrix</a:t>
            </a:r>
          </a:p>
          <a:p>
            <a:pPr lvl="1"/>
            <a:r>
              <a:rPr lang="en-US" dirty="0"/>
              <a:t>Sum of squares error</a:t>
            </a:r>
          </a:p>
          <a:p>
            <a:pPr lvl="1"/>
            <a:r>
              <a:rPr lang="en-US" dirty="0"/>
              <a:t>Cohesion and separation</a:t>
            </a:r>
          </a:p>
          <a:p>
            <a:pPr lvl="1"/>
            <a:r>
              <a:rPr lang="en-US" dirty="0"/>
              <a:t>Silhouette coefficient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305800" cy="4495800"/>
          </a:xfrm>
        </p:spPr>
        <p:txBody>
          <a:bodyPr/>
          <a:lstStyle/>
          <a:p>
            <a:r>
              <a:rPr lang="en-US" dirty="0"/>
              <a:t>For </a:t>
            </a:r>
            <a:r>
              <a:rPr lang="en-US" dirty="0">
                <a:latin typeface="Lucida Grande"/>
                <a:cs typeface="Lucida Grande"/>
              </a:rPr>
              <a:t>X=(x</a:t>
            </a:r>
            <a:r>
              <a:rPr lang="en-US" baseline="-25000" dirty="0">
                <a:latin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cs typeface="Lucida Grande"/>
              </a:rPr>
              <a:t>,x</a:t>
            </a:r>
            <a:r>
              <a:rPr lang="en-US" baseline="-25000" dirty="0">
                <a:latin typeface="Lucida Grande"/>
                <a:cs typeface="Lucida Grande"/>
              </a:rPr>
              <a:t>2</a:t>
            </a:r>
            <a:r>
              <a:rPr lang="en-US" dirty="0">
                <a:latin typeface="Lucida Grande"/>
                <a:cs typeface="Lucida Grande"/>
              </a:rPr>
              <a:t>,…,</a:t>
            </a:r>
            <a:r>
              <a:rPr lang="en-US" dirty="0" err="1">
                <a:latin typeface="Lucida Grande"/>
                <a:cs typeface="Lucida Grande"/>
              </a:rPr>
              <a:t>x</a:t>
            </a:r>
            <a:r>
              <a:rPr lang="en-US" baseline="-25000" dirty="0" err="1">
                <a:latin typeface="Lucida Grande"/>
                <a:cs typeface="Lucida Grande"/>
              </a:rPr>
              <a:t>n</a:t>
            </a:r>
            <a:r>
              <a:rPr lang="en-US" dirty="0">
                <a:latin typeface="Lucida Grande"/>
                <a:cs typeface="Lucida Grande"/>
              </a:rPr>
              <a:t>)</a:t>
            </a:r>
            <a:r>
              <a:rPr lang="en-US" dirty="0"/>
              <a:t> and </a:t>
            </a:r>
            <a:r>
              <a:rPr lang="en-US" dirty="0">
                <a:latin typeface="Lucida Grande"/>
                <a:cs typeface="Lucida Grande"/>
              </a:rPr>
              <a:t>Y=(y</a:t>
            </a:r>
            <a:r>
              <a:rPr lang="en-US" baseline="-25000" dirty="0">
                <a:latin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cs typeface="Lucida Grande"/>
              </a:rPr>
              <a:t>,y</a:t>
            </a:r>
            <a:r>
              <a:rPr lang="en-US" baseline="-25000" dirty="0">
                <a:latin typeface="Lucida Grande"/>
                <a:cs typeface="Lucida Grande"/>
              </a:rPr>
              <a:t>2</a:t>
            </a:r>
            <a:r>
              <a:rPr lang="en-US" dirty="0">
                <a:latin typeface="Lucida Grande"/>
                <a:cs typeface="Lucida Grande"/>
              </a:rPr>
              <a:t>,…,</a:t>
            </a:r>
            <a:r>
              <a:rPr lang="en-US" dirty="0" err="1">
                <a:latin typeface="Lucida Grande"/>
                <a:cs typeface="Lucida Grande"/>
              </a:rPr>
              <a:t>y</a:t>
            </a:r>
            <a:r>
              <a:rPr lang="en-US" baseline="-25000" dirty="0" err="1">
                <a:latin typeface="Lucida Grande"/>
                <a:cs typeface="Lucida Grande"/>
              </a:rPr>
              <a:t>n</a:t>
            </a:r>
            <a:r>
              <a:rPr lang="en-US" dirty="0">
                <a:latin typeface="Lucida Grande"/>
                <a:cs typeface="Lucida Grande"/>
              </a:rPr>
              <a:t>)</a:t>
            </a:r>
            <a:r>
              <a:rPr lang="en-US" dirty="0"/>
              <a:t> </a:t>
            </a:r>
            <a:endParaRPr lang="en-US" dirty="0">
              <a:latin typeface="Lucida Grande"/>
              <a:cs typeface="Lucida Grande"/>
            </a:endParaRPr>
          </a:p>
          <a:p>
            <a:pPr lvl="1"/>
            <a:r>
              <a:rPr lang="en-US" dirty="0"/>
              <a:t>Correlation coefficient </a:t>
            </a:r>
            <a:r>
              <a:rPr lang="en-US" dirty="0" err="1">
                <a:latin typeface="Lucida Grande"/>
                <a:cs typeface="Lucida Grande"/>
              </a:rPr>
              <a:t>r</a:t>
            </a:r>
            <a:r>
              <a:rPr lang="en-US" baseline="-25000" dirty="0" err="1">
                <a:latin typeface="Lucida Grande"/>
                <a:cs typeface="Lucida Grande"/>
              </a:rPr>
              <a:t>XY</a:t>
            </a:r>
            <a:r>
              <a:rPr lang="en-US" dirty="0"/>
              <a:t>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show </a:t>
            </a:r>
            <a:r>
              <a:rPr lang="en-US" dirty="0">
                <a:latin typeface="Lucida Grande"/>
                <a:cs typeface="Lucida Grande"/>
              </a:rPr>
              <a:t>-1 ≤</a:t>
            </a:r>
            <a:r>
              <a:rPr lang="en-US" dirty="0"/>
              <a:t> </a:t>
            </a:r>
            <a:r>
              <a:rPr lang="en-US" dirty="0" err="1">
                <a:latin typeface="Lucida Grande"/>
                <a:cs typeface="Lucida Grande"/>
              </a:rPr>
              <a:t>r</a:t>
            </a:r>
            <a:r>
              <a:rPr lang="en-US" baseline="-25000" dirty="0" err="1">
                <a:latin typeface="Lucida Grande"/>
                <a:cs typeface="Lucida Grande"/>
              </a:rPr>
              <a:t>XY</a:t>
            </a:r>
            <a:r>
              <a:rPr lang="en-US" dirty="0"/>
              <a:t> </a:t>
            </a:r>
            <a:r>
              <a:rPr lang="en-US" dirty="0">
                <a:latin typeface="Lucida Grande"/>
                <a:cs typeface="Lucida Grande"/>
              </a:rPr>
              <a:t>≤ 1</a:t>
            </a:r>
          </a:p>
          <a:p>
            <a:pPr lvl="2"/>
            <a:r>
              <a:rPr lang="en-US" dirty="0"/>
              <a:t>If </a:t>
            </a:r>
            <a:r>
              <a:rPr lang="en-US" dirty="0" err="1">
                <a:latin typeface="Lucida Grande"/>
                <a:cs typeface="Lucida Grande"/>
              </a:rPr>
              <a:t>r</a:t>
            </a:r>
            <a:r>
              <a:rPr lang="en-US" baseline="-25000" dirty="0" err="1">
                <a:latin typeface="Lucida Grande"/>
                <a:cs typeface="Lucida Grande"/>
              </a:rPr>
              <a:t>XY</a:t>
            </a:r>
            <a:r>
              <a:rPr lang="en-US" dirty="0">
                <a:latin typeface="Lucida Grande"/>
                <a:cs typeface="Lucida Grande"/>
              </a:rPr>
              <a:t> &gt; 0 </a:t>
            </a:r>
            <a:r>
              <a:rPr lang="en-US" dirty="0"/>
              <a:t>then positive </a:t>
            </a:r>
            <a:r>
              <a:rPr lang="en-US" dirty="0" err="1">
                <a:latin typeface="Lucida Grande"/>
                <a:cs typeface="Lucida Grande"/>
              </a:rPr>
              <a:t>cor</a:t>
            </a:r>
            <a:r>
              <a:rPr lang="en-US" dirty="0"/>
              <a:t> (and vice versa)</a:t>
            </a:r>
          </a:p>
          <a:p>
            <a:pPr lvl="2"/>
            <a:r>
              <a:rPr lang="en-US" u="sng" dirty="0">
                <a:solidFill>
                  <a:srgbClr val="7030A0"/>
                </a:solidFill>
              </a:rPr>
              <a:t>Magnitude is strength of correlation</a:t>
            </a:r>
          </a:p>
        </p:txBody>
      </p:sp>
      <p:pic>
        <p:nvPicPr>
          <p:cNvPr id="6" name="Picture 5" descr="temp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5562600" cy="1858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</a:t>
            </a:r>
            <a:r>
              <a:rPr lang="en-US" dirty="0" err="1"/>
              <a:t>vs</a:t>
            </a:r>
            <a:r>
              <a:rPr lang="en-US" dirty="0"/>
              <a:t> Divisive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001000" cy="4419600"/>
          </a:xfrm>
        </p:spPr>
        <p:txBody>
          <a:bodyPr/>
          <a:lstStyle/>
          <a:p>
            <a:r>
              <a:rPr lang="en-US" b="1" dirty="0"/>
              <a:t>Agglomerative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Each object starts in its own cluster</a:t>
            </a:r>
          </a:p>
          <a:p>
            <a:pPr lvl="1"/>
            <a:r>
              <a:rPr lang="en-US" dirty="0"/>
              <a:t>Cluster by merging existing ‘</a:t>
            </a:r>
            <a:r>
              <a:rPr lang="en-US" i="1" dirty="0"/>
              <a:t>small</a:t>
            </a:r>
            <a:r>
              <a:rPr lang="en-US" dirty="0"/>
              <a:t>’ clusters</a:t>
            </a:r>
          </a:p>
          <a:p>
            <a:pPr lvl="1"/>
            <a:r>
              <a:rPr lang="en-US" dirty="0"/>
              <a:t>A “</a:t>
            </a:r>
            <a:r>
              <a:rPr lang="en-US" dirty="0">
                <a:solidFill>
                  <a:srgbClr val="7030A0"/>
                </a:solidFill>
              </a:rPr>
              <a:t>bottom up</a:t>
            </a:r>
            <a:r>
              <a:rPr lang="en-US" dirty="0"/>
              <a:t>” approach</a:t>
            </a:r>
          </a:p>
          <a:p>
            <a:r>
              <a:rPr lang="en-US" b="1" dirty="0"/>
              <a:t>Divisive</a:t>
            </a:r>
          </a:p>
          <a:p>
            <a:pPr lvl="1"/>
            <a:r>
              <a:rPr lang="en-US" dirty="0"/>
              <a:t>All objects start in one ‘</a:t>
            </a:r>
            <a:r>
              <a:rPr lang="en-US" i="1" dirty="0"/>
              <a:t>very large</a:t>
            </a:r>
            <a:r>
              <a:rPr lang="en-US" dirty="0"/>
              <a:t>’ cluster</a:t>
            </a:r>
          </a:p>
          <a:p>
            <a:pPr lvl="1"/>
            <a:r>
              <a:rPr lang="en-US" dirty="0"/>
              <a:t>Clustering process splits existing clusters</a:t>
            </a:r>
          </a:p>
          <a:p>
            <a:pPr lvl="1"/>
            <a:r>
              <a:rPr lang="en-US" dirty="0"/>
              <a:t>A “</a:t>
            </a:r>
            <a:r>
              <a:rPr lang="en-US" dirty="0">
                <a:solidFill>
                  <a:srgbClr val="7030A0"/>
                </a:solidFill>
              </a:rPr>
              <a:t>top down</a:t>
            </a:r>
            <a:r>
              <a:rPr lang="en-US" dirty="0"/>
              <a:t>” approach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600200"/>
                <a:ext cx="8839200" cy="4495800"/>
              </a:xfrm>
            </p:spPr>
            <p:txBody>
              <a:bodyPr/>
              <a:lstStyle/>
              <a:p>
                <a:r>
                  <a:rPr lang="en-US" sz="3000" dirty="0"/>
                  <a:t>It’s the </a:t>
                </a:r>
                <a:r>
                  <a:rPr lang="en-US" sz="3000" dirty="0">
                    <a:solidFill>
                      <a:srgbClr val="7030A0"/>
                    </a:solidFill>
                  </a:rPr>
                  <a:t>normalized version of the Covariance</a:t>
                </a:r>
                <a:endParaRPr lang="en-US" sz="3000" dirty="0">
                  <a:solidFill>
                    <a:srgbClr val="7030A0"/>
                  </a:solidFill>
                  <a:latin typeface="Lucida Grande"/>
                  <a:cs typeface="Lucida Grande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1000" dirty="0"/>
              </a:p>
              <a:p>
                <a:r>
                  <a:rPr lang="en-US" sz="2700" dirty="0"/>
                  <a:t>It shows the tendency in the linear relationship between the variables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300" i="1" dirty="0" smtClean="0">
                            <a:latin typeface="Cambria Math" panose="02040503050406030204" pitchFamily="18" charset="0"/>
                          </a:rPr>
                          <m:t>𝑋𝑌</m:t>
                        </m:r>
                      </m:sub>
                    </m:sSub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300" dirty="0"/>
                  <a:t>equal to 1 is total positive linear correlation, 0 is no linear correlation, and −1 is total negative linear correlation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600200"/>
                <a:ext cx="8839200" cy="4495800"/>
              </a:xfrm>
              <a:blipFill>
                <a:blip r:embed="rId3"/>
                <a:stretch>
                  <a:fillRect l="-759" t="-1628" b="-162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temp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362200"/>
            <a:ext cx="5562600" cy="1858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0647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Examples of </a:t>
            </a:r>
            <a:r>
              <a:rPr lang="en-US" dirty="0" err="1">
                <a:latin typeface="Lucida Grande"/>
                <a:cs typeface="Lucida Grande"/>
              </a:rPr>
              <a:t>r</a:t>
            </a:r>
            <a:r>
              <a:rPr lang="en-US" baseline="-25000" dirty="0" err="1">
                <a:latin typeface="Lucida Grande"/>
                <a:cs typeface="Lucida Grande"/>
              </a:rPr>
              <a:t>XY</a:t>
            </a:r>
            <a:r>
              <a:rPr lang="en-US" dirty="0"/>
              <a:t> in 2-d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5" descr="temp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219200"/>
            <a:ext cx="5829300" cy="496697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Examples of </a:t>
            </a:r>
            <a:r>
              <a:rPr lang="en-US" dirty="0" err="1">
                <a:latin typeface="Lucida Grande"/>
                <a:cs typeface="Lucida Grande"/>
              </a:rPr>
              <a:t>r</a:t>
            </a:r>
            <a:r>
              <a:rPr lang="en-US" baseline="-25000" dirty="0" err="1">
                <a:latin typeface="Lucida Grande"/>
                <a:cs typeface="Lucida Grande"/>
              </a:rPr>
              <a:t>XY</a:t>
            </a:r>
            <a:r>
              <a:rPr lang="en-US" dirty="0"/>
              <a:t> in 2-d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C52A9D-4C18-48F6-9EA1-86726B00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167"/>
            <a:ext cx="9144000" cy="3725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8F2FEC-413F-4B17-BC13-6C4FB43EF583}"/>
              </a:ext>
            </a:extLst>
          </p:cNvPr>
          <p:cNvSpPr txBox="1"/>
          <p:nvPr/>
        </p:nvSpPr>
        <p:spPr>
          <a:xfrm>
            <a:off x="381000" y="564103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Farer from 0, the better!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905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 “similarity matrix”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Could be based on </a:t>
            </a:r>
            <a:r>
              <a:rPr lang="en-US" u="sng" dirty="0">
                <a:solidFill>
                  <a:srgbClr val="7030A0"/>
                </a:solidFill>
              </a:rPr>
              <a:t>just about anything</a:t>
            </a:r>
          </a:p>
          <a:p>
            <a:pPr lvl="1"/>
            <a:r>
              <a:rPr lang="en-US" dirty="0"/>
              <a:t>For example, distance matrix </a:t>
            </a:r>
            <a:r>
              <a:rPr lang="en-US" dirty="0">
                <a:latin typeface="Lucida Grande"/>
                <a:cs typeface="Lucida Grande"/>
              </a:rPr>
              <a:t>D = {</a:t>
            </a:r>
            <a:r>
              <a:rPr lang="en-US" dirty="0" err="1">
                <a:latin typeface="Lucida Grande"/>
                <a:cs typeface="Lucida Grande"/>
              </a:rPr>
              <a:t>d</a:t>
            </a:r>
            <a:r>
              <a:rPr lang="en-US" baseline="-25000" dirty="0" err="1">
                <a:latin typeface="Lucida Grande"/>
                <a:cs typeface="Lucida Grande"/>
              </a:rPr>
              <a:t>ij</a:t>
            </a:r>
            <a:r>
              <a:rPr lang="en-US" dirty="0">
                <a:latin typeface="Lucida Grande"/>
                <a:cs typeface="Lucida Grande"/>
              </a:rPr>
              <a:t>}</a:t>
            </a:r>
            <a:r>
              <a:rPr lang="en-US" dirty="0"/>
              <a:t>, where </a:t>
            </a:r>
            <a:r>
              <a:rPr lang="en-US" dirty="0" err="1">
                <a:latin typeface="Lucida Grande"/>
                <a:cs typeface="Lucida Grande"/>
              </a:rPr>
              <a:t>d</a:t>
            </a:r>
            <a:r>
              <a:rPr lang="en-US" baseline="-25000" dirty="0" err="1">
                <a:latin typeface="Lucida Grande"/>
                <a:cs typeface="Lucida Grande"/>
              </a:rPr>
              <a:t>ij</a:t>
            </a:r>
            <a:r>
              <a:rPr lang="en-US" dirty="0">
                <a:latin typeface="Lucida Grande"/>
                <a:cs typeface="Lucida Grande"/>
              </a:rPr>
              <a:t> = d(</a:t>
            </a:r>
            <a:r>
              <a:rPr lang="en-US" dirty="0" err="1">
                <a:latin typeface="Lucida Grande"/>
                <a:cs typeface="Lucida Grande"/>
              </a:rPr>
              <a:t>x</a:t>
            </a:r>
            <a:r>
              <a:rPr lang="en-US" baseline="-25000" dirty="0" err="1">
                <a:latin typeface="Lucida Grande"/>
                <a:cs typeface="Lucida Grande"/>
              </a:rPr>
              <a:t>i</a:t>
            </a:r>
            <a:r>
              <a:rPr lang="en-US" dirty="0" err="1">
                <a:latin typeface="Lucida Grande"/>
                <a:cs typeface="Lucida Grande"/>
              </a:rPr>
              <a:t>,x</a:t>
            </a:r>
            <a:r>
              <a:rPr lang="en-US" baseline="-25000" dirty="0" err="1">
                <a:latin typeface="Lucida Grande"/>
                <a:cs typeface="Lucida Grande"/>
              </a:rPr>
              <a:t>j</a:t>
            </a:r>
            <a:r>
              <a:rPr lang="en-US" dirty="0">
                <a:latin typeface="Lucida Grande"/>
                <a:cs typeface="Lucida Grande"/>
              </a:rPr>
              <a:t>)</a:t>
            </a:r>
            <a:r>
              <a:rPr lang="en-US" dirty="0"/>
              <a:t>    </a:t>
            </a:r>
          </a:p>
          <a:p>
            <a:r>
              <a:rPr lang="en-US" dirty="0"/>
              <a:t>Group rows and columns by cluster</a:t>
            </a:r>
          </a:p>
          <a:p>
            <a:r>
              <a:rPr lang="en-US" dirty="0"/>
              <a:t>Make a </a:t>
            </a:r>
            <a:r>
              <a:rPr lang="en-US" b="1" dirty="0">
                <a:solidFill>
                  <a:srgbClr val="FF0000"/>
                </a:solidFill>
              </a:rPr>
              <a:t>heat map</a:t>
            </a:r>
            <a:r>
              <a:rPr lang="en-US" dirty="0"/>
              <a:t> of resulting matrix </a:t>
            </a:r>
          </a:p>
          <a:p>
            <a:pPr lvl="1"/>
            <a:r>
              <a:rPr lang="en-US" dirty="0"/>
              <a:t>Provides visual representation of similarity within clusters (so look at it…)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98" y="22698"/>
            <a:ext cx="2667000" cy="656208"/>
          </a:xfrm>
        </p:spPr>
        <p:txBody>
          <a:bodyPr/>
          <a:lstStyle/>
          <a:p>
            <a:r>
              <a:rPr lang="en-US" sz="3800" dirty="0"/>
              <a:t>Heat Maps</a:t>
            </a:r>
          </a:p>
        </p:txBody>
      </p:sp>
      <p:pic>
        <p:nvPicPr>
          <p:cNvPr id="6" name="Content Placeholder 5" descr="temp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11122" b="-11122"/>
          <a:stretch>
            <a:fillRect/>
          </a:stretch>
        </p:blipFill>
        <p:spPr>
          <a:xfrm>
            <a:off x="2743200" y="76200"/>
            <a:ext cx="6172200" cy="347560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7" name="Picture 6" descr="temp2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881" y="3505200"/>
            <a:ext cx="6096519" cy="27849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93DEC9-D6D7-428D-8288-159CE2B1B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89" y="1090104"/>
            <a:ext cx="1746018" cy="144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318DA-4FEF-4F5D-B4E6-7BDED7009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4054249"/>
            <a:ext cx="1938428" cy="162509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Residual sum of squares (RSS)</a:t>
            </a:r>
          </a:p>
          <a:p>
            <a:r>
              <a:rPr lang="en-US" dirty="0"/>
              <a:t>Cohesion and Separation</a:t>
            </a:r>
          </a:p>
          <a:p>
            <a:r>
              <a:rPr lang="en-US" dirty="0"/>
              <a:t>Silhouette Coefficient</a:t>
            </a:r>
          </a:p>
          <a:p>
            <a:pPr lvl="1"/>
            <a:r>
              <a:rPr lang="en-US" dirty="0"/>
              <a:t>Basically Cohesion and Separation in a single value</a:t>
            </a:r>
          </a:p>
          <a:p>
            <a:r>
              <a:rPr lang="en-US" dirty="0"/>
              <a:t>External Validation</a:t>
            </a:r>
          </a:p>
          <a:p>
            <a:pPr lvl="1"/>
            <a:r>
              <a:rPr lang="en-US" dirty="0"/>
              <a:t>Several techniques that measure quality based on data in clusters, not relying on cluster topology (“shape”)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u="sng" dirty="0"/>
              <a:t>EM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153400" cy="4648200"/>
          </a:xfrm>
        </p:spPr>
        <p:txBody>
          <a:bodyPr/>
          <a:lstStyle/>
          <a:p>
            <a:r>
              <a:rPr lang="en-US" dirty="0"/>
              <a:t>Samples might be from different probability distributions</a:t>
            </a:r>
          </a:p>
          <a:p>
            <a:pPr lvl="1"/>
            <a:r>
              <a:rPr lang="en-US" dirty="0"/>
              <a:t>Euclidean distance might be poor measure</a:t>
            </a:r>
          </a:p>
          <a:p>
            <a:pPr lvl="1"/>
            <a:r>
              <a:rPr lang="en-US" dirty="0"/>
              <a:t>Maybe better to cluster by distribution</a:t>
            </a:r>
          </a:p>
          <a:p>
            <a:r>
              <a:rPr lang="en-US" dirty="0">
                <a:solidFill>
                  <a:srgbClr val="7030A0"/>
                </a:solidFill>
              </a:rPr>
              <a:t>Cluster using </a:t>
            </a:r>
            <a:r>
              <a:rPr lang="en-US" b="1" dirty="0">
                <a:solidFill>
                  <a:srgbClr val="7030A0"/>
                </a:solidFill>
              </a:rPr>
              <a:t>probability distributions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Good idea, but distributions are unknown…</a:t>
            </a:r>
          </a:p>
          <a:p>
            <a:r>
              <a:rPr lang="en-US" b="1" dirty="0"/>
              <a:t>Expectation maximization </a:t>
            </a:r>
            <a:r>
              <a:rPr lang="en-US" dirty="0"/>
              <a:t>(EM)</a:t>
            </a:r>
          </a:p>
          <a:p>
            <a:pPr lvl="1"/>
            <a:r>
              <a:rPr lang="en-US" dirty="0"/>
              <a:t>Can determine unknown parameters of probability distributions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for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01000" cy="4419600"/>
          </a:xfrm>
        </p:spPr>
        <p:txBody>
          <a:bodyPr/>
          <a:lstStyle/>
          <a:p>
            <a:r>
              <a:rPr lang="en-US" dirty="0"/>
              <a:t>How is EM relevant to clustering?</a:t>
            </a:r>
          </a:p>
          <a:p>
            <a:r>
              <a:rPr lang="en-US" dirty="0"/>
              <a:t>Can use EM to obtain parameters of </a:t>
            </a:r>
            <a:r>
              <a:rPr lang="en-US" dirty="0">
                <a:latin typeface="Arial"/>
                <a:cs typeface="Arial"/>
              </a:rPr>
              <a:t>K</a:t>
            </a:r>
            <a:r>
              <a:rPr lang="en-US" dirty="0"/>
              <a:t>  “hidden” distributions</a:t>
            </a:r>
          </a:p>
          <a:p>
            <a:pPr lvl="1"/>
            <a:r>
              <a:rPr lang="en-US" dirty="0"/>
              <a:t>That is, </a:t>
            </a:r>
            <a:r>
              <a:rPr lang="en-US" b="1" dirty="0"/>
              <a:t>means</a:t>
            </a:r>
            <a:r>
              <a:rPr lang="en-US" dirty="0"/>
              <a:t> and </a:t>
            </a:r>
            <a:r>
              <a:rPr lang="en-US" b="1" dirty="0"/>
              <a:t>variances</a:t>
            </a:r>
            <a:r>
              <a:rPr lang="en-US" dirty="0"/>
              <a:t>, </a:t>
            </a:r>
            <a:r>
              <a:rPr lang="en-US" b="1" dirty="0" err="1">
                <a:latin typeface="Lucida Grande"/>
                <a:cs typeface="Lucida Grande"/>
              </a:rPr>
              <a:t>μ</a:t>
            </a:r>
            <a:r>
              <a:rPr lang="en-US" b="1" baseline="-25000" dirty="0" err="1">
                <a:latin typeface="Lucida Grande"/>
                <a:cs typeface="Lucida Grande"/>
              </a:rPr>
              <a:t>i</a:t>
            </a:r>
            <a:r>
              <a:rPr lang="en-US" dirty="0"/>
              <a:t> and </a:t>
            </a:r>
            <a:r>
              <a:rPr lang="en-US" b="1" dirty="0">
                <a:latin typeface="Lucida Grande"/>
                <a:cs typeface="Lucida Grande"/>
              </a:rPr>
              <a:t>σ</a:t>
            </a:r>
            <a:r>
              <a:rPr lang="en-US" b="1" baseline="-25000" dirty="0">
                <a:latin typeface="Lucida Grande"/>
                <a:cs typeface="Lucida Grande"/>
              </a:rPr>
              <a:t>i</a:t>
            </a:r>
            <a:r>
              <a:rPr lang="en-US" b="1" baseline="30000" dirty="0">
                <a:latin typeface="Lucida Grande"/>
                <a:cs typeface="Lucida Grande"/>
              </a:rPr>
              <a:t>2</a:t>
            </a:r>
          </a:p>
          <a:p>
            <a:r>
              <a:rPr lang="en-US" dirty="0"/>
              <a:t>Then, use </a:t>
            </a:r>
            <a:r>
              <a:rPr lang="en-US" b="1" dirty="0" err="1">
                <a:latin typeface="Lucida Grande"/>
                <a:cs typeface="Lucida Grande"/>
              </a:rPr>
              <a:t>μ</a:t>
            </a:r>
            <a:r>
              <a:rPr lang="en-US" b="1" baseline="-25000" dirty="0" err="1">
                <a:latin typeface="Lucida Grande"/>
                <a:cs typeface="Lucida Grande"/>
              </a:rPr>
              <a:t>i</a:t>
            </a:r>
            <a:r>
              <a:rPr lang="en-US" b="1" dirty="0"/>
              <a:t> </a:t>
            </a:r>
            <a:r>
              <a:rPr lang="en-US" dirty="0"/>
              <a:t>as </a:t>
            </a:r>
            <a:r>
              <a:rPr lang="en-US" dirty="0">
                <a:solidFill>
                  <a:srgbClr val="7030A0"/>
                </a:solidFill>
              </a:rPr>
              <a:t>centers of clusters</a:t>
            </a:r>
          </a:p>
          <a:p>
            <a:pPr lvl="1"/>
            <a:r>
              <a:rPr lang="en-US" dirty="0"/>
              <a:t>And </a:t>
            </a:r>
            <a:r>
              <a:rPr lang="en-US" b="1" dirty="0" err="1">
                <a:latin typeface="Lucida Grande"/>
                <a:cs typeface="Lucida Grande"/>
              </a:rPr>
              <a:t>σ</a:t>
            </a:r>
            <a:r>
              <a:rPr lang="en-US" b="1" baseline="-25000" dirty="0" err="1">
                <a:latin typeface="Lucida Grande"/>
                <a:cs typeface="Lucida Grande"/>
              </a:rPr>
              <a:t>i</a:t>
            </a:r>
            <a:r>
              <a:rPr lang="en-US" dirty="0"/>
              <a:t> (</a:t>
            </a:r>
            <a:r>
              <a:rPr lang="en-US" b="1" dirty="0"/>
              <a:t>standard deviations</a:t>
            </a:r>
            <a:r>
              <a:rPr lang="en-US" dirty="0"/>
              <a:t>) as “</a:t>
            </a:r>
            <a:r>
              <a:rPr lang="en-US" dirty="0">
                <a:solidFill>
                  <a:srgbClr val="7030A0"/>
                </a:solidFill>
              </a:rPr>
              <a:t>radii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Often use Gaussian (normal) distributions</a:t>
            </a:r>
          </a:p>
          <a:p>
            <a:r>
              <a:rPr lang="en-US" dirty="0"/>
              <a:t>Is this better than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-means?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5986C8CF-DC99-4218-89B0-E0CD1E3C77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89843"/>
            <a:ext cx="9144000" cy="42783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>
                <a:latin typeface="Lucida Grande"/>
                <a:cs typeface="Lucida Grande"/>
              </a:rPr>
              <a:t>K</a:t>
            </a:r>
            <a:r>
              <a:rPr lang="en-US" dirty="0"/>
              <a:t>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077200" cy="44196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2800" dirty="0"/>
              <a:t>Whether it is better or not, EM is obviously different than </a:t>
            </a:r>
            <a:r>
              <a:rPr lang="en-US" sz="2800" dirty="0">
                <a:latin typeface="Lucida Grande"/>
                <a:cs typeface="Lucida Grande"/>
              </a:rPr>
              <a:t>K</a:t>
            </a:r>
            <a:r>
              <a:rPr lang="en-US" sz="2800" dirty="0"/>
              <a:t>-means…</a:t>
            </a:r>
          </a:p>
          <a:p>
            <a:pPr lvl="1">
              <a:spcAft>
                <a:spcPts val="0"/>
              </a:spcAft>
            </a:pPr>
            <a:r>
              <a:rPr lang="en-US" sz="2400" dirty="0"/>
              <a:t>…or is it?</a:t>
            </a:r>
          </a:p>
          <a:p>
            <a:pPr>
              <a:spcAft>
                <a:spcPts val="0"/>
              </a:spcAft>
            </a:pPr>
            <a:r>
              <a:rPr lang="en-US" sz="2800" dirty="0">
                <a:solidFill>
                  <a:srgbClr val="7030A0"/>
                </a:solidFill>
                <a:latin typeface="Lucida Grande"/>
                <a:cs typeface="Lucida Grande"/>
              </a:rPr>
              <a:t>K</a:t>
            </a:r>
            <a:r>
              <a:rPr lang="en-US" sz="2800" dirty="0">
                <a:solidFill>
                  <a:srgbClr val="7030A0"/>
                </a:solidFill>
              </a:rPr>
              <a:t>-means is like </a:t>
            </a:r>
            <a:r>
              <a:rPr lang="en-US" sz="2800" b="1" dirty="0">
                <a:solidFill>
                  <a:srgbClr val="7030A0"/>
                </a:solidFill>
              </a:rPr>
              <a:t>a special case of EM</a:t>
            </a:r>
          </a:p>
          <a:p>
            <a:pPr lvl="1">
              <a:spcAft>
                <a:spcPts val="0"/>
              </a:spcAft>
            </a:pPr>
            <a:r>
              <a:rPr lang="en-US" sz="2400" dirty="0"/>
              <a:t>Using “</a:t>
            </a:r>
            <a:r>
              <a:rPr lang="en-US" sz="2400" dirty="0">
                <a:solidFill>
                  <a:srgbClr val="7030A0"/>
                </a:solidFill>
              </a:rPr>
              <a:t>distance</a:t>
            </a:r>
            <a:r>
              <a:rPr lang="en-US" sz="2400" dirty="0"/>
              <a:t>” instead of “</a:t>
            </a:r>
            <a:r>
              <a:rPr lang="en-US" sz="2400" dirty="0">
                <a:solidFill>
                  <a:srgbClr val="7030A0"/>
                </a:solidFill>
              </a:rPr>
              <a:t>probabilities</a:t>
            </a:r>
            <a:r>
              <a:rPr lang="en-US" sz="2400" dirty="0"/>
              <a:t>”</a:t>
            </a:r>
          </a:p>
          <a:p>
            <a:pPr lvl="1">
              <a:spcAft>
                <a:spcPts val="0"/>
              </a:spcAft>
            </a:pPr>
            <a:endParaRPr lang="en-US" sz="2400" dirty="0"/>
          </a:p>
          <a:p>
            <a:pPr lvl="1">
              <a:spcAft>
                <a:spcPts val="0"/>
              </a:spcAft>
            </a:pPr>
            <a:r>
              <a:rPr lang="en-US" sz="2400" dirty="0"/>
              <a:t>In </a:t>
            </a:r>
            <a:r>
              <a:rPr lang="en-US" sz="2400" dirty="0">
                <a:latin typeface="Lucida Grande"/>
                <a:cs typeface="Lucida Grande"/>
              </a:rPr>
              <a:t>K</a:t>
            </a:r>
            <a:r>
              <a:rPr lang="en-US" sz="2400" dirty="0"/>
              <a:t>-means, we re-assign points to </a:t>
            </a:r>
            <a:r>
              <a:rPr lang="en-US" sz="2400" dirty="0" err="1"/>
              <a:t>centroids</a:t>
            </a:r>
            <a:endParaRPr lang="en-US" sz="2400" dirty="0"/>
          </a:p>
          <a:p>
            <a:pPr lvl="2">
              <a:spcAft>
                <a:spcPts val="0"/>
              </a:spcAft>
            </a:pPr>
            <a:r>
              <a:rPr lang="en-US" sz="2000" dirty="0"/>
              <a:t>Like “E” in EM, which “re-shapes” clusters</a:t>
            </a:r>
          </a:p>
          <a:p>
            <a:pPr lvl="1">
              <a:spcAft>
                <a:spcPts val="0"/>
              </a:spcAft>
            </a:pPr>
            <a:r>
              <a:rPr lang="en-US" sz="2400" dirty="0"/>
              <a:t>In </a:t>
            </a:r>
            <a:r>
              <a:rPr lang="en-US" sz="2400" dirty="0">
                <a:latin typeface="Lucida Grande"/>
                <a:cs typeface="Lucida Grande"/>
              </a:rPr>
              <a:t>K</a:t>
            </a:r>
            <a:r>
              <a:rPr lang="en-US" sz="2400" dirty="0"/>
              <a:t>-means, we </a:t>
            </a:r>
            <a:r>
              <a:rPr lang="en-US" sz="2400" dirty="0" err="1"/>
              <a:t>recompute</a:t>
            </a:r>
            <a:r>
              <a:rPr lang="en-US" sz="2400" dirty="0"/>
              <a:t> </a:t>
            </a:r>
            <a:r>
              <a:rPr lang="en-US" sz="2400" dirty="0" err="1"/>
              <a:t>centroids</a:t>
            </a:r>
            <a:endParaRPr lang="en-US" sz="2400" dirty="0"/>
          </a:p>
          <a:p>
            <a:pPr lvl="2">
              <a:spcAft>
                <a:spcPts val="0"/>
              </a:spcAft>
            </a:pPr>
            <a:r>
              <a:rPr lang="en-US" sz="2000" dirty="0"/>
              <a:t>Like “M” of EM, where we </a:t>
            </a:r>
            <a:r>
              <a:rPr lang="en-US" sz="2000" dirty="0" err="1"/>
              <a:t>recompute</a:t>
            </a:r>
            <a:r>
              <a:rPr lang="en-US" sz="2000" dirty="0"/>
              <a:t> 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Partitional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924800" cy="4419600"/>
          </a:xfrm>
        </p:spPr>
        <p:txBody>
          <a:bodyPr/>
          <a:lstStyle/>
          <a:p>
            <a:r>
              <a:rPr lang="en-US" b="1" dirty="0"/>
              <a:t>Hierarchical clustering</a:t>
            </a:r>
          </a:p>
          <a:p>
            <a:pPr lvl="1"/>
            <a:r>
              <a:rPr lang="en-US" dirty="0"/>
              <a:t>“Child” and “parent” clusters</a:t>
            </a:r>
          </a:p>
          <a:p>
            <a:pPr lvl="1"/>
            <a:r>
              <a:rPr lang="en-US" dirty="0"/>
              <a:t>Can be viewed as </a:t>
            </a:r>
            <a:r>
              <a:rPr lang="en-US" dirty="0" err="1">
                <a:solidFill>
                  <a:srgbClr val="7030A0"/>
                </a:solidFill>
              </a:rPr>
              <a:t>dendrograms</a:t>
            </a:r>
            <a:endParaRPr lang="en-US" dirty="0">
              <a:solidFill>
                <a:srgbClr val="7030A0"/>
              </a:solidFill>
            </a:endParaRPr>
          </a:p>
          <a:p>
            <a:r>
              <a:rPr lang="en-US" b="1" dirty="0" err="1"/>
              <a:t>Partitional</a:t>
            </a:r>
            <a:r>
              <a:rPr lang="en-US" b="1" dirty="0"/>
              <a:t> clustering</a:t>
            </a:r>
          </a:p>
          <a:p>
            <a:pPr lvl="1"/>
            <a:r>
              <a:rPr lang="en-US" dirty="0"/>
              <a:t>Partition objects into </a:t>
            </a:r>
            <a:r>
              <a:rPr lang="en-US" dirty="0">
                <a:solidFill>
                  <a:srgbClr val="7030A0"/>
                </a:solidFill>
              </a:rPr>
              <a:t>disjoint clusters</a:t>
            </a:r>
          </a:p>
          <a:p>
            <a:pPr lvl="1"/>
            <a:r>
              <a:rPr lang="en-US" dirty="0"/>
              <a:t>No hierarchical relationship</a:t>
            </a:r>
          </a:p>
          <a:p>
            <a:r>
              <a:rPr lang="en-US" dirty="0"/>
              <a:t>We consider </a:t>
            </a:r>
            <a:r>
              <a:rPr lang="en-US" b="1" dirty="0">
                <a:latin typeface="Arial"/>
                <a:cs typeface="Arial"/>
              </a:rPr>
              <a:t>K</a:t>
            </a:r>
            <a:r>
              <a:rPr lang="en-US" b="1" dirty="0"/>
              <a:t>-means</a:t>
            </a:r>
            <a:r>
              <a:rPr lang="en-US" dirty="0"/>
              <a:t> and </a:t>
            </a:r>
            <a:r>
              <a:rPr lang="en-US" b="1" dirty="0"/>
              <a:t>EM</a:t>
            </a:r>
            <a:r>
              <a:rPr lang="en-US" dirty="0"/>
              <a:t> in detail</a:t>
            </a:r>
          </a:p>
          <a:p>
            <a:pPr lvl="1"/>
            <a:r>
              <a:rPr lang="en-US" dirty="0"/>
              <a:t>These are both </a:t>
            </a:r>
            <a:r>
              <a:rPr lang="en-US" u="sng" dirty="0" err="1"/>
              <a:t>partitional</a:t>
            </a:r>
            <a:endParaRPr lang="en-US" u="sng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924800" cy="4724400"/>
          </a:xfrm>
        </p:spPr>
        <p:txBody>
          <a:bodyPr/>
          <a:lstStyle/>
          <a:p>
            <a:r>
              <a:rPr lang="en-US" sz="2800" dirty="0"/>
              <a:t>Clustering is fun, entertaining, and useful</a:t>
            </a:r>
          </a:p>
          <a:p>
            <a:pPr lvl="1"/>
            <a:r>
              <a:rPr lang="en-US" sz="2400" dirty="0"/>
              <a:t>Can explore mysterious data, and more…</a:t>
            </a:r>
          </a:p>
          <a:p>
            <a:r>
              <a:rPr lang="en-US" sz="2800" dirty="0"/>
              <a:t>And </a:t>
            </a:r>
            <a:r>
              <a:rPr lang="en-US" sz="2800" dirty="0">
                <a:latin typeface="Lucida Grande"/>
                <a:cs typeface="Lucida Grande"/>
              </a:rPr>
              <a:t>K</a:t>
            </a:r>
            <a:r>
              <a:rPr lang="en-US" sz="2800" dirty="0"/>
              <a:t>-means is </a:t>
            </a:r>
            <a:r>
              <a:rPr lang="en-US" sz="2800" b="1" i="1" dirty="0"/>
              <a:t>really</a:t>
            </a:r>
            <a:r>
              <a:rPr lang="en-US" sz="2400" b="1" dirty="0"/>
              <a:t>, </a:t>
            </a:r>
            <a:r>
              <a:rPr lang="en-US" sz="2800" b="1" i="1" dirty="0"/>
              <a:t>really</a:t>
            </a:r>
            <a:r>
              <a:rPr lang="en-US" sz="2800" dirty="0"/>
              <a:t> simple</a:t>
            </a:r>
          </a:p>
          <a:p>
            <a:r>
              <a:rPr lang="en-US" sz="2800" dirty="0"/>
              <a:t>EM is powerful and not much more difficult</a:t>
            </a:r>
          </a:p>
          <a:p>
            <a:pPr lvl="1"/>
            <a:r>
              <a:rPr lang="en-US" sz="2400" dirty="0"/>
              <a:t>Different distributions yield different “shapes”</a:t>
            </a:r>
          </a:p>
          <a:p>
            <a:r>
              <a:rPr lang="en-US" sz="2800" dirty="0"/>
              <a:t>Measuring clustering success is not so easy</a:t>
            </a:r>
          </a:p>
          <a:p>
            <a:pPr lvl="1"/>
            <a:r>
              <a:rPr lang="en-US" sz="2400" dirty="0"/>
              <a:t>“Good” clusters? Useful results? Or noise? </a:t>
            </a:r>
          </a:p>
          <a:p>
            <a:pPr lvl="1"/>
            <a:r>
              <a:rPr lang="en-US" sz="2400" dirty="0"/>
              <a:t>Anything can be clustered!</a:t>
            </a:r>
          </a:p>
          <a:p>
            <a:r>
              <a:rPr lang="en-US" sz="2800" dirty="0"/>
              <a:t>Clustering is often just a starting point</a:t>
            </a:r>
          </a:p>
          <a:p>
            <a:pPr lvl="1"/>
            <a:r>
              <a:rPr lang="en-US" sz="2400" dirty="0"/>
              <a:t>Can helps us decide if any “there” is there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600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Clustering Application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783E91-0C91-448F-994B-073C889C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3810000"/>
            <a:ext cx="7848600" cy="2286000"/>
          </a:xfrm>
        </p:spPr>
        <p:txBody>
          <a:bodyPr/>
          <a:lstStyle/>
          <a:p>
            <a:pPr lvl="1"/>
            <a:r>
              <a:rPr lang="en-US" dirty="0"/>
              <a:t>We analyze just part of this research work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CD7244-8324-43C9-86CC-D9EDB544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676400"/>
            <a:ext cx="6486525" cy="125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95933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 for the Holy Grail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001000" cy="4495800"/>
          </a:xfrm>
        </p:spPr>
        <p:txBody>
          <a:bodyPr/>
          <a:lstStyle/>
          <a:p>
            <a:r>
              <a:rPr lang="en-US" dirty="0"/>
              <a:t>Holy Grail of malware research is to detect previously unseen malware</a:t>
            </a:r>
          </a:p>
          <a:p>
            <a:pPr lvl="1"/>
            <a:r>
              <a:rPr lang="en-US" dirty="0"/>
              <a:t>So-called “zero day” malware</a:t>
            </a:r>
          </a:p>
          <a:p>
            <a:r>
              <a:rPr lang="en-US" dirty="0"/>
              <a:t>If you solve this problem, you’ll be rich</a:t>
            </a:r>
          </a:p>
          <a:p>
            <a:r>
              <a:rPr lang="en-US" dirty="0"/>
              <a:t>We don’t consider this problem here</a:t>
            </a:r>
          </a:p>
          <a:p>
            <a:r>
              <a:rPr lang="en-US" dirty="0"/>
              <a:t>But we do consider something similar</a:t>
            </a:r>
          </a:p>
          <a:p>
            <a:r>
              <a:rPr lang="en-US" dirty="0"/>
              <a:t>Problem here</a:t>
            </a:r>
            <a:r>
              <a:rPr lang="is-IS" dirty="0"/>
              <a:t>…</a:t>
            </a:r>
            <a:r>
              <a:rPr lang="en-US" dirty="0"/>
              <a:t> classify “new” malware</a:t>
            </a:r>
          </a:p>
          <a:p>
            <a:pPr lvl="1"/>
            <a:r>
              <a:rPr lang="en-US" dirty="0"/>
              <a:t>New in a sense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599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</a:t>
            </a:r>
            <a:r>
              <a:rPr lang="en-US" dirty="0" err="1"/>
              <a:t>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HMM for each of the following</a:t>
            </a:r>
            <a:r>
              <a:rPr lang="is-IS" dirty="0"/>
              <a:t>…</a:t>
            </a:r>
            <a:endParaRPr lang="en-US" dirty="0"/>
          </a:p>
          <a:p>
            <a:r>
              <a:rPr lang="en-US" dirty="0"/>
              <a:t>Four compilers</a:t>
            </a:r>
          </a:p>
          <a:p>
            <a:pPr lvl="1"/>
            <a:r>
              <a:rPr lang="en-US" dirty="0"/>
              <a:t>GCC, </a:t>
            </a:r>
            <a:r>
              <a:rPr lang="en-US" dirty="0" err="1"/>
              <a:t>MinGW</a:t>
            </a:r>
            <a:r>
              <a:rPr lang="en-US" dirty="0"/>
              <a:t>, </a:t>
            </a:r>
            <a:r>
              <a:rPr lang="en-US" dirty="0" err="1"/>
              <a:t>TurboC</a:t>
            </a:r>
            <a:r>
              <a:rPr lang="en-US" dirty="0"/>
              <a:t>, Clang</a:t>
            </a:r>
          </a:p>
          <a:p>
            <a:r>
              <a:rPr lang="en-US" dirty="0"/>
              <a:t>Hand-written assembly code</a:t>
            </a:r>
          </a:p>
          <a:p>
            <a:pPr lvl="1"/>
            <a:r>
              <a:rPr lang="en-US" dirty="0"/>
              <a:t>We refer to this model as TASM</a:t>
            </a:r>
          </a:p>
          <a:p>
            <a:r>
              <a:rPr lang="en-US" dirty="0"/>
              <a:t>Two metamorphic families</a:t>
            </a:r>
          </a:p>
          <a:p>
            <a:pPr lvl="1"/>
            <a:r>
              <a:rPr lang="en-US" dirty="0"/>
              <a:t>NGVCK and MWOR</a:t>
            </a:r>
          </a:p>
        </p:txBody>
      </p:sp>
    </p:spTree>
    <p:extLst>
      <p:ext uri="{BB962C8B-B14F-4D97-AF65-F5344CB8AC3E}">
        <p14:creationId xmlns:p14="http://schemas.microsoft.com/office/powerpoint/2010/main" val="3954865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malware sample under consideration…</a:t>
            </a:r>
          </a:p>
          <a:p>
            <a:r>
              <a:rPr lang="en-US" dirty="0"/>
              <a:t>Score sample with each of 7 models</a:t>
            </a:r>
          </a:p>
          <a:p>
            <a:pPr lvl="1"/>
            <a:r>
              <a:rPr lang="en-US" dirty="0"/>
              <a:t>GCC, Clang, </a:t>
            </a:r>
            <a:r>
              <a:rPr lang="en-US" dirty="0" err="1"/>
              <a:t>TurboC</a:t>
            </a:r>
            <a:r>
              <a:rPr lang="en-US" dirty="0"/>
              <a:t>, </a:t>
            </a:r>
            <a:r>
              <a:rPr lang="en-US" dirty="0" err="1"/>
              <a:t>MinGW</a:t>
            </a:r>
            <a:r>
              <a:rPr lang="en-US" dirty="0"/>
              <a:t>, TASM, NGVCK, MWOR</a:t>
            </a:r>
          </a:p>
          <a:p>
            <a:r>
              <a:rPr lang="en-US" dirty="0"/>
              <a:t>Each score is normalized (LLPO)</a:t>
            </a:r>
          </a:p>
          <a:p>
            <a:r>
              <a:rPr lang="en-US" dirty="0"/>
              <a:t>For each malware sample, obtain a vector of 7 (normalized) HMM scores</a:t>
            </a:r>
          </a:p>
        </p:txBody>
      </p:sp>
    </p:spTree>
    <p:extLst>
      <p:ext uri="{BB962C8B-B14F-4D97-AF65-F5344CB8AC3E}">
        <p14:creationId xmlns:p14="http://schemas.microsoft.com/office/powerpoint/2010/main" val="2713956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dirty="0"/>
              <a:t>Clustering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4000"/>
            <a:ext cx="7848600" cy="4648200"/>
          </a:xfrm>
        </p:spPr>
        <p:txBody>
          <a:bodyPr/>
          <a:lstStyle/>
          <a:p>
            <a:r>
              <a:rPr lang="en-US" dirty="0"/>
              <a:t>Suppose we have </a:t>
            </a:r>
            <a:r>
              <a:rPr lang="en-US" i="1" dirty="0">
                <a:latin typeface="Arial"/>
                <a:cs typeface="Arial"/>
              </a:rPr>
              <a:t>N</a:t>
            </a:r>
            <a:r>
              <a:rPr lang="en-US" dirty="0"/>
              <a:t> malware samples,</a:t>
            </a:r>
          </a:p>
          <a:p>
            <a:pPr>
              <a:buNone/>
            </a:pPr>
            <a:r>
              <a:rPr lang="en-US" dirty="0"/>
              <a:t>		</a:t>
            </a:r>
            <a:r>
              <a:rPr lang="en-US" i="1" dirty="0">
                <a:latin typeface="Arial"/>
                <a:cs typeface="Arial"/>
              </a:rPr>
              <a:t>m</a:t>
            </a:r>
            <a:r>
              <a:rPr lang="en-US" i="1" baseline="-25000" dirty="0">
                <a:latin typeface="Arial"/>
                <a:cs typeface="Arial"/>
              </a:rPr>
              <a:t>1</a:t>
            </a:r>
            <a:r>
              <a:rPr lang="en-US" i="1" dirty="0">
                <a:latin typeface="Arial"/>
                <a:cs typeface="Arial"/>
              </a:rPr>
              <a:t>,m</a:t>
            </a:r>
            <a:r>
              <a:rPr lang="en-US" i="1" baseline="-25000" dirty="0">
                <a:latin typeface="Arial"/>
                <a:cs typeface="Arial"/>
              </a:rPr>
              <a:t>2</a:t>
            </a:r>
            <a:r>
              <a:rPr lang="en-US" i="1" dirty="0">
                <a:latin typeface="Arial"/>
                <a:cs typeface="Arial"/>
              </a:rPr>
              <a:t>,…,</a:t>
            </a:r>
            <a:r>
              <a:rPr lang="en-US" i="1" dirty="0" err="1">
                <a:latin typeface="Arial"/>
                <a:cs typeface="Arial"/>
              </a:rPr>
              <a:t>m</a:t>
            </a:r>
            <a:r>
              <a:rPr lang="en-US" i="1" baseline="-25000" dirty="0" err="1">
                <a:latin typeface="Arial"/>
                <a:cs typeface="Arial"/>
              </a:rPr>
              <a:t>N</a:t>
            </a:r>
            <a:endParaRPr lang="en-US" i="1" baseline="-25000" dirty="0">
              <a:latin typeface="Arial"/>
              <a:cs typeface="Arial"/>
            </a:endParaRPr>
          </a:p>
          <a:p>
            <a:r>
              <a:rPr lang="en-US" dirty="0"/>
              <a:t>Suppose score vector for </a:t>
            </a:r>
            <a:r>
              <a:rPr lang="en-US" i="1" dirty="0">
                <a:latin typeface="Arial"/>
                <a:cs typeface="Arial"/>
              </a:rPr>
              <a:t>m</a:t>
            </a:r>
            <a:r>
              <a:rPr lang="en-US" i="1" baseline="-25000" dirty="0">
                <a:latin typeface="Arial"/>
                <a:cs typeface="Arial"/>
              </a:rPr>
              <a:t>i</a:t>
            </a:r>
            <a:r>
              <a:rPr lang="en-US" dirty="0"/>
              <a:t> is</a:t>
            </a:r>
          </a:p>
          <a:p>
            <a:pPr>
              <a:buNone/>
            </a:pPr>
            <a:r>
              <a:rPr lang="en-US" dirty="0">
                <a:latin typeface="Arial"/>
                <a:cs typeface="Arial"/>
              </a:rPr>
              <a:t>		(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i="1" baseline="-25000" dirty="0" err="1">
                <a:latin typeface="Arial"/>
                <a:cs typeface="Arial"/>
              </a:rPr>
              <a:t>i</a:t>
            </a:r>
            <a:r>
              <a:rPr lang="en-US" i="1" dirty="0">
                <a:latin typeface="Arial"/>
                <a:cs typeface="Arial"/>
              </a:rPr>
              <a:t>, b</a:t>
            </a:r>
            <a:r>
              <a:rPr lang="en-US" i="1" baseline="-25000" dirty="0">
                <a:latin typeface="Arial"/>
                <a:cs typeface="Arial"/>
              </a:rPr>
              <a:t>i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c</a:t>
            </a:r>
            <a:r>
              <a:rPr lang="en-US" i="1" baseline="-25000" dirty="0" err="1">
                <a:latin typeface="Arial"/>
                <a:cs typeface="Arial"/>
              </a:rPr>
              <a:t>i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d</a:t>
            </a:r>
            <a:r>
              <a:rPr lang="en-US" i="1" baseline="-25000" dirty="0" err="1">
                <a:latin typeface="Arial"/>
                <a:cs typeface="Arial"/>
              </a:rPr>
              <a:t>i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e</a:t>
            </a:r>
            <a:r>
              <a:rPr lang="en-US" i="1" baseline="-25000" dirty="0" err="1">
                <a:latin typeface="Arial"/>
                <a:cs typeface="Arial"/>
              </a:rPr>
              <a:t>i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f</a:t>
            </a:r>
            <a:r>
              <a:rPr lang="en-US" i="1" baseline="-25000" dirty="0" err="1">
                <a:latin typeface="Arial"/>
                <a:cs typeface="Arial"/>
              </a:rPr>
              <a:t>i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g</a:t>
            </a:r>
            <a:r>
              <a:rPr lang="en-US" i="1" baseline="-25000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)</a:t>
            </a:r>
          </a:p>
          <a:p>
            <a:r>
              <a:rPr lang="en-US" dirty="0"/>
              <a:t>Let 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baseline="-25000" dirty="0" err="1">
                <a:latin typeface="Arial"/>
                <a:cs typeface="Arial"/>
              </a:rPr>
              <a:t>min</a:t>
            </a:r>
            <a:r>
              <a:rPr lang="en-US" baseline="-2500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= </a:t>
            </a:r>
            <a:r>
              <a:rPr lang="en-US" dirty="0" err="1">
                <a:latin typeface="Arial"/>
                <a:cs typeface="Arial"/>
              </a:rPr>
              <a:t>min{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i="1" baseline="-25000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} </a:t>
            </a:r>
            <a:r>
              <a:rPr lang="en-US" dirty="0"/>
              <a:t>and 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baseline="-25000" dirty="0" err="1">
                <a:latin typeface="Arial"/>
                <a:cs typeface="Arial"/>
              </a:rPr>
              <a:t>max</a:t>
            </a:r>
            <a:r>
              <a:rPr lang="en-US" baseline="-2500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= </a:t>
            </a:r>
            <a:r>
              <a:rPr lang="en-US" dirty="0" err="1">
                <a:latin typeface="Arial"/>
                <a:cs typeface="Arial"/>
              </a:rPr>
              <a:t>max{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i="1" baseline="-25000" dirty="0" err="1">
                <a:latin typeface="Arial"/>
                <a:cs typeface="Arial"/>
              </a:rPr>
              <a:t>i</a:t>
            </a:r>
            <a:r>
              <a:rPr lang="en-US" dirty="0">
                <a:latin typeface="Arial"/>
                <a:cs typeface="Arial"/>
              </a:rPr>
              <a:t>}</a:t>
            </a:r>
          </a:p>
          <a:p>
            <a:r>
              <a:rPr lang="en-US" dirty="0"/>
              <a:t>Given </a:t>
            </a:r>
            <a:r>
              <a:rPr lang="en-US" i="1" dirty="0">
                <a:latin typeface="Arial"/>
                <a:cs typeface="Arial"/>
              </a:rPr>
              <a:t>K</a:t>
            </a:r>
            <a:r>
              <a:rPr lang="en-US" dirty="0"/>
              <a:t>, the number of cluster</a:t>
            </a:r>
          </a:p>
          <a:p>
            <a:pPr lvl="1"/>
            <a:r>
              <a:rPr lang="en-US" dirty="0"/>
              <a:t>Let </a:t>
            </a:r>
            <a:r>
              <a:rPr lang="en-US" i="1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 = (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baseline="-25000" dirty="0" err="1">
                <a:latin typeface="Arial"/>
                <a:cs typeface="Arial"/>
              </a:rPr>
              <a:t>max</a:t>
            </a:r>
            <a:r>
              <a:rPr lang="en-US" dirty="0">
                <a:latin typeface="Arial"/>
                <a:cs typeface="Arial"/>
              </a:rPr>
              <a:t> – 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baseline="-25000" dirty="0" err="1">
                <a:latin typeface="Arial"/>
                <a:cs typeface="Arial"/>
              </a:rPr>
              <a:t>min</a:t>
            </a:r>
            <a:r>
              <a:rPr lang="en-US" dirty="0">
                <a:latin typeface="Arial"/>
                <a:cs typeface="Arial"/>
              </a:rPr>
              <a:t>) / (K+1)</a:t>
            </a:r>
            <a:endParaRPr lang="en-US" dirty="0"/>
          </a:p>
          <a:p>
            <a:r>
              <a:rPr lang="en-US" dirty="0"/>
              <a:t>Define </a:t>
            </a:r>
            <a:r>
              <a:rPr lang="en-US" i="1" dirty="0" err="1">
                <a:latin typeface="Arial"/>
                <a:cs typeface="Arial"/>
              </a:rPr>
              <a:t>b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c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d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e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f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g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dirty="0"/>
              <a:t>similarly</a:t>
            </a:r>
          </a:p>
        </p:txBody>
      </p:sp>
    </p:spTree>
    <p:extLst>
      <p:ext uri="{BB962C8B-B14F-4D97-AF65-F5344CB8AC3E}">
        <p14:creationId xmlns:p14="http://schemas.microsoft.com/office/powerpoint/2010/main" val="25653714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err="1"/>
              <a:t>Centroids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i="1" dirty="0">
                <a:latin typeface="Arial"/>
                <a:cs typeface="Arial"/>
              </a:rPr>
              <a:t>j = 1,2,…,K</a:t>
            </a:r>
            <a:r>
              <a:rPr lang="en-US" dirty="0"/>
              <a:t> define </a:t>
            </a:r>
            <a:r>
              <a:rPr lang="en-US" b="1" i="1" dirty="0"/>
              <a:t>initial</a:t>
            </a:r>
            <a:r>
              <a:rPr lang="en-US" dirty="0"/>
              <a:t> centroids</a:t>
            </a:r>
          </a:p>
          <a:p>
            <a:pPr>
              <a:buNone/>
            </a:pPr>
            <a:r>
              <a:rPr lang="en-US" i="1" dirty="0">
                <a:latin typeface="Arial"/>
                <a:cs typeface="Arial"/>
              </a:rPr>
              <a:t>	</a:t>
            </a:r>
            <a:r>
              <a:rPr lang="en-US" i="1" dirty="0" err="1">
                <a:latin typeface="Arial"/>
                <a:cs typeface="Arial"/>
              </a:rPr>
              <a:t>C</a:t>
            </a:r>
            <a:r>
              <a:rPr lang="en-US" i="1" baseline="-25000" dirty="0" err="1">
                <a:latin typeface="Arial"/>
                <a:cs typeface="Arial"/>
              </a:rPr>
              <a:t>j</a:t>
            </a:r>
            <a:r>
              <a:rPr lang="en-US" i="1" dirty="0">
                <a:latin typeface="Arial"/>
                <a:cs typeface="Arial"/>
              </a:rPr>
              <a:t> =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i="1" baseline="-25000" dirty="0" err="1">
                <a:latin typeface="Arial"/>
                <a:cs typeface="Arial"/>
              </a:rPr>
              <a:t>min</a:t>
            </a:r>
            <a:r>
              <a:rPr lang="en-US" i="1" dirty="0">
                <a:latin typeface="Arial"/>
                <a:cs typeface="Arial"/>
              </a:rPr>
              <a:t> + </a:t>
            </a:r>
            <a:r>
              <a:rPr lang="en-US" i="1" dirty="0" err="1">
                <a:latin typeface="Arial"/>
                <a:cs typeface="Arial"/>
              </a:rPr>
              <a:t>j</a:t>
            </a:r>
            <a:r>
              <a:rPr lang="en-US" i="1" baseline="-25000" dirty="0">
                <a:latin typeface="Arial"/>
                <a:cs typeface="Arial"/>
              </a:rPr>
              <a:t> </a:t>
            </a:r>
            <a:r>
              <a:rPr lang="en-US" i="1" dirty="0">
                <a:latin typeface="Arial"/>
                <a:cs typeface="Arial"/>
              </a:rPr>
              <a:t>a, </a:t>
            </a:r>
            <a:r>
              <a:rPr lang="en-US" i="1" dirty="0" err="1">
                <a:latin typeface="Arial"/>
                <a:cs typeface="Arial"/>
              </a:rPr>
              <a:t>b</a:t>
            </a:r>
            <a:r>
              <a:rPr lang="en-US" i="1" baseline="-25000" dirty="0" err="1">
                <a:latin typeface="Arial"/>
                <a:cs typeface="Arial"/>
              </a:rPr>
              <a:t>min</a:t>
            </a:r>
            <a:r>
              <a:rPr lang="en-US" i="1" dirty="0">
                <a:latin typeface="Arial"/>
                <a:cs typeface="Arial"/>
              </a:rPr>
              <a:t> + </a:t>
            </a:r>
            <a:r>
              <a:rPr lang="en-US" i="1" dirty="0" err="1">
                <a:latin typeface="Arial"/>
                <a:cs typeface="Arial"/>
              </a:rPr>
              <a:t>j</a:t>
            </a:r>
            <a:r>
              <a:rPr lang="en-US" i="1" baseline="-25000" dirty="0">
                <a:latin typeface="Arial"/>
                <a:cs typeface="Arial"/>
              </a:rPr>
              <a:t> </a:t>
            </a:r>
            <a:r>
              <a:rPr lang="en-US" i="1" dirty="0" err="1">
                <a:latin typeface="Arial"/>
                <a:cs typeface="Arial"/>
              </a:rPr>
              <a:t>b</a:t>
            </a:r>
            <a:r>
              <a:rPr lang="en-US" i="1" dirty="0">
                <a:latin typeface="Arial"/>
                <a:cs typeface="Arial"/>
              </a:rPr>
              <a:t>, …, </a:t>
            </a:r>
            <a:r>
              <a:rPr lang="en-US" i="1" dirty="0" err="1">
                <a:latin typeface="Arial"/>
                <a:cs typeface="Arial"/>
              </a:rPr>
              <a:t>g</a:t>
            </a:r>
            <a:r>
              <a:rPr lang="en-US" i="1" baseline="-25000" dirty="0" err="1">
                <a:latin typeface="Arial"/>
                <a:cs typeface="Arial"/>
              </a:rPr>
              <a:t>min</a:t>
            </a:r>
            <a:r>
              <a:rPr lang="en-US" i="1" dirty="0">
                <a:latin typeface="Arial"/>
                <a:cs typeface="Arial"/>
              </a:rPr>
              <a:t> + </a:t>
            </a:r>
            <a:r>
              <a:rPr lang="en-US" i="1" dirty="0" err="1">
                <a:latin typeface="Arial"/>
                <a:cs typeface="Arial"/>
              </a:rPr>
              <a:t>j</a:t>
            </a:r>
            <a:r>
              <a:rPr lang="en-US" i="1" baseline="-25000" dirty="0">
                <a:latin typeface="Arial"/>
                <a:cs typeface="Arial"/>
              </a:rPr>
              <a:t> </a:t>
            </a:r>
            <a:r>
              <a:rPr lang="en-US" i="1" dirty="0" err="1">
                <a:latin typeface="Arial"/>
                <a:cs typeface="Arial"/>
              </a:rPr>
              <a:t>g</a:t>
            </a:r>
            <a:r>
              <a:rPr lang="en-US" dirty="0">
                <a:latin typeface="Arial"/>
                <a:cs typeface="Arial"/>
              </a:rPr>
              <a:t>)</a:t>
            </a:r>
          </a:p>
          <a:p>
            <a:r>
              <a:rPr lang="en-US" dirty="0"/>
              <a:t>Note that we have divided each range into equal-sized segments</a:t>
            </a:r>
          </a:p>
          <a:p>
            <a:r>
              <a:rPr lang="en-US" dirty="0">
                <a:solidFill>
                  <a:srgbClr val="7030A0"/>
                </a:solidFill>
              </a:rPr>
              <a:t>Uniformly spaced initial centroids</a:t>
            </a:r>
          </a:p>
          <a:p>
            <a:r>
              <a:rPr lang="en-US" dirty="0"/>
              <a:t>Once initial centroids are computed, samples clustered to nearest centroid</a:t>
            </a:r>
          </a:p>
        </p:txBody>
      </p:sp>
    </p:spTree>
    <p:extLst>
      <p:ext uri="{BB962C8B-B14F-4D97-AF65-F5344CB8AC3E}">
        <p14:creationId xmlns:p14="http://schemas.microsoft.com/office/powerpoint/2010/main" val="856272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Centroids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153400" cy="1828800"/>
          </a:xfrm>
        </p:spPr>
        <p:txBody>
          <a:bodyPr/>
          <a:lstStyle/>
          <a:p>
            <a:r>
              <a:rPr lang="en-US" dirty="0"/>
              <a:t>Suppose cluster </a:t>
            </a:r>
            <a:r>
              <a:rPr lang="en-US" i="1" dirty="0" err="1">
                <a:latin typeface="Arial"/>
                <a:cs typeface="Arial"/>
              </a:rPr>
              <a:t>j</a:t>
            </a:r>
            <a:r>
              <a:rPr lang="en-US" dirty="0"/>
              <a:t> has </a:t>
            </a:r>
            <a:r>
              <a:rPr lang="en-US" i="1" dirty="0" err="1">
                <a:latin typeface="Arial"/>
                <a:cs typeface="Arial"/>
              </a:rPr>
              <a:t>n</a:t>
            </a:r>
            <a:r>
              <a:rPr lang="en-US" dirty="0"/>
              <a:t> malware samples</a:t>
            </a:r>
          </a:p>
          <a:p>
            <a:r>
              <a:rPr lang="en-US" dirty="0"/>
              <a:t>Denote these samples as </a:t>
            </a:r>
            <a:r>
              <a:rPr lang="en-US" i="1" dirty="0">
                <a:latin typeface="Arial"/>
                <a:cs typeface="Arial"/>
              </a:rPr>
              <a:t>m</a:t>
            </a:r>
            <a:r>
              <a:rPr lang="en-US" i="1" baseline="-25000" dirty="0">
                <a:latin typeface="Arial"/>
                <a:cs typeface="Arial"/>
              </a:rPr>
              <a:t>1</a:t>
            </a:r>
            <a:r>
              <a:rPr lang="en-US" i="1" dirty="0">
                <a:latin typeface="Arial"/>
                <a:cs typeface="Arial"/>
              </a:rPr>
              <a:t>,m</a:t>
            </a:r>
            <a:r>
              <a:rPr lang="en-US" i="1" baseline="-25000" dirty="0">
                <a:latin typeface="Arial"/>
                <a:cs typeface="Arial"/>
              </a:rPr>
              <a:t>2</a:t>
            </a:r>
            <a:r>
              <a:rPr lang="en-US" i="1" dirty="0">
                <a:latin typeface="Arial"/>
                <a:cs typeface="Arial"/>
              </a:rPr>
              <a:t>,…,</a:t>
            </a:r>
            <a:r>
              <a:rPr lang="en-US" i="1" dirty="0" err="1">
                <a:latin typeface="Arial"/>
                <a:cs typeface="Arial"/>
              </a:rPr>
              <a:t>m</a:t>
            </a:r>
            <a:r>
              <a:rPr lang="en-US" i="1" baseline="-25000" dirty="0" err="1">
                <a:latin typeface="Arial"/>
                <a:cs typeface="Arial"/>
              </a:rPr>
              <a:t>n</a:t>
            </a:r>
            <a:endParaRPr lang="en-US" i="1" baseline="-25000" dirty="0">
              <a:latin typeface="Arial"/>
              <a:cs typeface="Arial"/>
            </a:endParaRPr>
          </a:p>
          <a:p>
            <a:r>
              <a:rPr lang="en-US" dirty="0"/>
              <a:t>Then the scores are given by </a:t>
            </a:r>
          </a:p>
        </p:txBody>
      </p:sp>
      <p:pic>
        <p:nvPicPr>
          <p:cNvPr id="6" name="Picture 5" descr="tem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76" y="3429000"/>
            <a:ext cx="820132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943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Update </a:t>
            </a:r>
            <a:r>
              <a:rPr lang="en-US" dirty="0" err="1"/>
              <a:t>Centroids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124200"/>
            <a:ext cx="8229600" cy="2895600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baseline="-25000" dirty="0" err="1">
                <a:latin typeface="Arial"/>
                <a:cs typeface="Arial"/>
              </a:rPr>
              <a:t>mean</a:t>
            </a:r>
            <a:r>
              <a:rPr lang="en-US" i="1" dirty="0">
                <a:latin typeface="Arial"/>
                <a:cs typeface="Arial"/>
              </a:rPr>
              <a:t> =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i="1" dirty="0">
                <a:latin typeface="Arial"/>
                <a:cs typeface="Arial"/>
              </a:rPr>
              <a:t>a</a:t>
            </a:r>
            <a:r>
              <a:rPr lang="en-US" i="1" baseline="-25000" dirty="0">
                <a:latin typeface="Arial"/>
                <a:cs typeface="Arial"/>
              </a:rPr>
              <a:t>1 </a:t>
            </a:r>
            <a:r>
              <a:rPr lang="en-US" i="1" dirty="0">
                <a:latin typeface="Arial"/>
                <a:cs typeface="Arial"/>
              </a:rPr>
              <a:t>+ a</a:t>
            </a:r>
            <a:r>
              <a:rPr lang="en-US" i="1" baseline="-25000" dirty="0">
                <a:latin typeface="Arial"/>
                <a:cs typeface="Arial"/>
              </a:rPr>
              <a:t>2 </a:t>
            </a:r>
            <a:r>
              <a:rPr lang="en-US" i="1" dirty="0">
                <a:latin typeface="Arial"/>
                <a:cs typeface="Arial"/>
              </a:rPr>
              <a:t>+ … + a</a:t>
            </a:r>
            <a:r>
              <a:rPr lang="en-US" i="1" baseline="-25000" dirty="0">
                <a:latin typeface="Arial"/>
                <a:cs typeface="Arial"/>
              </a:rPr>
              <a:t>n</a:t>
            </a:r>
            <a:r>
              <a:rPr lang="en-US" dirty="0">
                <a:latin typeface="Arial"/>
                <a:cs typeface="Arial"/>
              </a:rPr>
              <a:t>)</a:t>
            </a:r>
            <a:r>
              <a:rPr lang="en-US" i="1" dirty="0">
                <a:latin typeface="Arial"/>
                <a:cs typeface="Arial"/>
              </a:rPr>
              <a:t> / </a:t>
            </a:r>
            <a:r>
              <a:rPr lang="en-US" i="1" dirty="0" err="1">
                <a:latin typeface="Arial"/>
                <a:cs typeface="Arial"/>
              </a:rPr>
              <a:t>n</a:t>
            </a:r>
            <a:endParaRPr lang="en-US" i="1" dirty="0">
              <a:latin typeface="Arial"/>
              <a:cs typeface="Arial"/>
            </a:endParaRPr>
          </a:p>
          <a:p>
            <a:pPr lvl="1"/>
            <a:r>
              <a:rPr lang="en-US" dirty="0"/>
              <a:t>And similarly for </a:t>
            </a:r>
            <a:r>
              <a:rPr lang="en-US" i="1" dirty="0" err="1">
                <a:latin typeface="Arial"/>
                <a:cs typeface="Arial"/>
              </a:rPr>
              <a:t>b</a:t>
            </a:r>
            <a:r>
              <a:rPr lang="en-US" baseline="-25000" dirty="0" err="1">
                <a:latin typeface="Arial"/>
                <a:cs typeface="Arial"/>
              </a:rPr>
              <a:t>mean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c</a:t>
            </a:r>
            <a:r>
              <a:rPr lang="en-US" baseline="-25000" dirty="0" err="1">
                <a:latin typeface="Arial"/>
                <a:cs typeface="Arial"/>
              </a:rPr>
              <a:t>mean</a:t>
            </a:r>
            <a:r>
              <a:rPr lang="en-US" i="1" dirty="0">
                <a:latin typeface="Arial"/>
                <a:cs typeface="Arial"/>
              </a:rPr>
              <a:t>, …, </a:t>
            </a:r>
            <a:r>
              <a:rPr lang="en-US" i="1" dirty="0" err="1">
                <a:latin typeface="Arial"/>
                <a:cs typeface="Arial"/>
              </a:rPr>
              <a:t>g</a:t>
            </a:r>
            <a:r>
              <a:rPr lang="en-US" baseline="-25000" dirty="0" err="1">
                <a:latin typeface="Arial"/>
                <a:cs typeface="Arial"/>
              </a:rPr>
              <a:t>mean</a:t>
            </a:r>
            <a:endParaRPr lang="en-US" baseline="-25000" dirty="0">
              <a:latin typeface="Arial"/>
              <a:cs typeface="Arial"/>
            </a:endParaRPr>
          </a:p>
          <a:p>
            <a:r>
              <a:rPr lang="en-US" dirty="0"/>
              <a:t>Then the new </a:t>
            </a:r>
            <a:r>
              <a:rPr lang="en-US" dirty="0" err="1"/>
              <a:t>centroid</a:t>
            </a:r>
            <a:r>
              <a:rPr lang="en-US" dirty="0"/>
              <a:t> is</a:t>
            </a:r>
          </a:p>
          <a:p>
            <a:pPr>
              <a:buNone/>
            </a:pPr>
            <a:r>
              <a:rPr lang="en-US" i="1" dirty="0">
                <a:latin typeface="Arial"/>
                <a:cs typeface="Arial"/>
              </a:rPr>
              <a:t>	</a:t>
            </a:r>
            <a:r>
              <a:rPr lang="en-US" i="1" dirty="0" err="1">
                <a:latin typeface="Arial"/>
                <a:cs typeface="Arial"/>
              </a:rPr>
              <a:t>C</a:t>
            </a:r>
            <a:r>
              <a:rPr lang="en-US" i="1" baseline="-25000" dirty="0" err="1">
                <a:latin typeface="Arial"/>
                <a:cs typeface="Arial"/>
              </a:rPr>
              <a:t>j</a:t>
            </a:r>
            <a:r>
              <a:rPr lang="en-US" i="1" dirty="0">
                <a:latin typeface="Arial"/>
                <a:cs typeface="Arial"/>
              </a:rPr>
              <a:t> =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i="1" dirty="0" err="1">
                <a:latin typeface="Arial"/>
                <a:cs typeface="Arial"/>
              </a:rPr>
              <a:t>a</a:t>
            </a:r>
            <a:r>
              <a:rPr lang="en-US" baseline="-25000" dirty="0" err="1">
                <a:latin typeface="Arial"/>
                <a:cs typeface="Arial"/>
              </a:rPr>
              <a:t>mean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b</a:t>
            </a:r>
            <a:r>
              <a:rPr lang="en-US" baseline="-25000" dirty="0" err="1">
                <a:latin typeface="Arial"/>
                <a:cs typeface="Arial"/>
              </a:rPr>
              <a:t>mean</a:t>
            </a:r>
            <a:r>
              <a:rPr lang="en-US" i="1" dirty="0">
                <a:latin typeface="Arial"/>
                <a:cs typeface="Arial"/>
              </a:rPr>
              <a:t>, </a:t>
            </a:r>
            <a:r>
              <a:rPr lang="en-US" i="1" dirty="0" err="1">
                <a:latin typeface="Arial"/>
                <a:cs typeface="Arial"/>
              </a:rPr>
              <a:t>c</a:t>
            </a:r>
            <a:r>
              <a:rPr lang="en-US" baseline="-25000" dirty="0" err="1">
                <a:latin typeface="Arial"/>
                <a:cs typeface="Arial"/>
              </a:rPr>
              <a:t>mean</a:t>
            </a:r>
            <a:r>
              <a:rPr lang="en-US" i="1" dirty="0">
                <a:latin typeface="Arial"/>
                <a:cs typeface="Arial"/>
              </a:rPr>
              <a:t>, …, </a:t>
            </a:r>
            <a:r>
              <a:rPr lang="en-US" i="1" dirty="0" err="1">
                <a:latin typeface="Arial"/>
                <a:cs typeface="Arial"/>
              </a:rPr>
              <a:t>g</a:t>
            </a:r>
            <a:r>
              <a:rPr lang="en-US" baseline="-25000" dirty="0" err="1">
                <a:latin typeface="Arial"/>
                <a:cs typeface="Arial"/>
              </a:rPr>
              <a:t>mean</a:t>
            </a:r>
            <a:r>
              <a:rPr lang="en-US" baseline="-25000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)</a:t>
            </a:r>
            <a:endParaRPr lang="en-US" dirty="0"/>
          </a:p>
          <a:p>
            <a:r>
              <a:rPr lang="en-US" dirty="0"/>
              <a:t>And thus the name, K-means</a:t>
            </a:r>
          </a:p>
          <a:p>
            <a:endParaRPr lang="en-US" dirty="0"/>
          </a:p>
        </p:txBody>
      </p:sp>
      <p:pic>
        <p:nvPicPr>
          <p:cNvPr id="6" name="Picture 5" descr="tem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95400"/>
            <a:ext cx="678730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7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Dendrogram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3581400" cy="4419600"/>
          </a:xfrm>
        </p:spPr>
        <p:txBody>
          <a:bodyPr/>
          <a:lstStyle/>
          <a:p>
            <a:r>
              <a:rPr lang="en-US" dirty="0"/>
              <a:t>Example</a:t>
            </a:r>
          </a:p>
          <a:p>
            <a:pPr lvl="1"/>
            <a:r>
              <a:rPr lang="en-US" dirty="0"/>
              <a:t>Obtained by hierarchical clustering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4131050-4FF2-0646-B549-420EB1446C4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temp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2374900"/>
            <a:ext cx="47752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all </a:t>
            </a:r>
            <a:r>
              <a:rPr lang="en-US" dirty="0">
                <a:latin typeface="Arial"/>
                <a:cs typeface="Arial"/>
              </a:rPr>
              <a:t>K</a:t>
            </a:r>
            <a:r>
              <a:rPr lang="en-US" dirty="0"/>
              <a:t> centroids computed…</a:t>
            </a:r>
          </a:p>
          <a:p>
            <a:r>
              <a:rPr lang="en-US" dirty="0"/>
              <a:t>Regroup malware samples, based on nearest </a:t>
            </a:r>
            <a:r>
              <a:rPr lang="en-US" dirty="0" err="1"/>
              <a:t>centroid</a:t>
            </a:r>
            <a:endParaRPr lang="en-US" dirty="0"/>
          </a:p>
          <a:p>
            <a:r>
              <a:rPr lang="en-US" dirty="0" err="1"/>
              <a:t>Recompute</a:t>
            </a:r>
            <a:r>
              <a:rPr lang="en-US" dirty="0"/>
              <a:t> </a:t>
            </a:r>
            <a:r>
              <a:rPr lang="en-US" dirty="0" err="1"/>
              <a:t>centroids</a:t>
            </a:r>
            <a:r>
              <a:rPr lang="en-US" dirty="0"/>
              <a:t> (as on previous slide) and regroup…</a:t>
            </a:r>
          </a:p>
          <a:p>
            <a:r>
              <a:rPr lang="en-US" dirty="0"/>
              <a:t>Continue until no significant change occurs when regrouping</a:t>
            </a:r>
          </a:p>
          <a:p>
            <a:r>
              <a:rPr lang="en-US" dirty="0"/>
              <a:t>Definition of </a:t>
            </a:r>
            <a:r>
              <a:rPr lang="en-US" dirty="0">
                <a:latin typeface="Arial"/>
                <a:cs typeface="Arial"/>
              </a:rPr>
              <a:t>K</a:t>
            </a:r>
            <a:r>
              <a:rPr lang="en-US" dirty="0"/>
              <a:t>-means clustering!!!</a:t>
            </a:r>
          </a:p>
        </p:txBody>
      </p:sp>
    </p:spTree>
    <p:extLst>
      <p:ext uri="{BB962C8B-B14F-4D97-AF65-F5344CB8AC3E}">
        <p14:creationId xmlns:p14="http://schemas.microsoft.com/office/powerpoint/2010/main" val="19511316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76400"/>
            <a:ext cx="8077200" cy="4419600"/>
          </a:xfrm>
        </p:spPr>
        <p:txBody>
          <a:bodyPr/>
          <a:lstStyle/>
          <a:p>
            <a:r>
              <a:rPr lang="en-US" dirty="0"/>
              <a:t>Performed clustering, </a:t>
            </a:r>
            <a:r>
              <a:rPr lang="en-US" dirty="0">
                <a:latin typeface="Arial"/>
                <a:cs typeface="Arial"/>
              </a:rPr>
              <a:t>K = 2 </a:t>
            </a:r>
            <a:r>
              <a:rPr lang="en-US" dirty="0"/>
              <a:t>to </a:t>
            </a:r>
            <a:r>
              <a:rPr lang="en-US" dirty="0">
                <a:latin typeface="Arial"/>
                <a:cs typeface="Arial"/>
              </a:rPr>
              <a:t>K = 15</a:t>
            </a:r>
            <a:endParaRPr lang="en-US" dirty="0"/>
          </a:p>
          <a:p>
            <a:r>
              <a:rPr lang="en-US" dirty="0"/>
              <a:t>Results on next slides…</a:t>
            </a:r>
          </a:p>
          <a:p>
            <a:pPr lvl="1"/>
            <a:r>
              <a:rPr lang="en-US" dirty="0"/>
              <a:t>Using all 7 scores</a:t>
            </a:r>
          </a:p>
          <a:p>
            <a:pPr lvl="1"/>
            <a:r>
              <a:rPr lang="en-US" dirty="0"/>
              <a:t>Uniform initial </a:t>
            </a:r>
            <a:r>
              <a:rPr lang="en-US" dirty="0" err="1"/>
              <a:t>centroids</a:t>
            </a:r>
            <a:endParaRPr lang="en-US" dirty="0"/>
          </a:p>
          <a:p>
            <a:pPr lvl="1"/>
            <a:r>
              <a:rPr lang="en-US" dirty="0"/>
              <a:t>And </a:t>
            </a:r>
            <a:r>
              <a:rPr lang="en-US" dirty="0">
                <a:latin typeface="Arial"/>
                <a:cs typeface="Arial"/>
              </a:rPr>
              <a:t>N = 2</a:t>
            </a:r>
            <a:r>
              <a:rPr lang="en-US" dirty="0"/>
              <a:t> hidden states in all </a:t>
            </a:r>
            <a:r>
              <a:rPr lang="en-US" dirty="0" err="1"/>
              <a:t>HMMs</a:t>
            </a:r>
            <a:endParaRPr lang="en-US" dirty="0"/>
          </a:p>
          <a:p>
            <a:r>
              <a:rPr lang="en-US" dirty="0"/>
              <a:t>Also experimented with</a:t>
            </a:r>
          </a:p>
          <a:p>
            <a:pPr lvl="1"/>
            <a:r>
              <a:rPr lang="en-US" dirty="0"/>
              <a:t>Combinations of 7 (or less) scores, uniform </a:t>
            </a:r>
            <a:r>
              <a:rPr lang="en-US" dirty="0" err="1"/>
              <a:t>vs</a:t>
            </a:r>
            <a:r>
              <a:rPr lang="en-US" dirty="0"/>
              <a:t> random initial centroid, </a:t>
            </a:r>
            <a:r>
              <a:rPr lang="en-US" dirty="0">
                <a:latin typeface="Arial"/>
                <a:cs typeface="Arial"/>
              </a:rPr>
              <a:t>N</a:t>
            </a:r>
            <a:r>
              <a:rPr lang="en-US" dirty="0"/>
              <a:t> in HMMs, 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773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quantify the quality of results?</a:t>
            </a:r>
          </a:p>
          <a:p>
            <a:r>
              <a:rPr lang="en-US" dirty="0"/>
              <a:t>Ideally, each cluster should include only one family (i.e., one color)</a:t>
            </a:r>
          </a:p>
          <a:p>
            <a:pPr lvl="1"/>
            <a:r>
              <a:rPr lang="en-US" dirty="0"/>
              <a:t>Here, we focus on 3 dominant families</a:t>
            </a:r>
          </a:p>
          <a:p>
            <a:pPr lvl="1"/>
            <a:r>
              <a:rPr lang="en-US" dirty="0" err="1"/>
              <a:t>Winwebsec</a:t>
            </a:r>
            <a:r>
              <a:rPr lang="en-US" dirty="0"/>
              <a:t>, </a:t>
            </a:r>
            <a:r>
              <a:rPr lang="en-US" dirty="0" err="1"/>
              <a:t>Zbot</a:t>
            </a:r>
            <a:r>
              <a:rPr lang="en-US" dirty="0"/>
              <a:t>, </a:t>
            </a:r>
            <a:r>
              <a:rPr lang="en-US" dirty="0" err="1"/>
              <a:t>Zeroaccess</a:t>
            </a:r>
            <a:endParaRPr lang="en-US" dirty="0"/>
          </a:p>
          <a:p>
            <a:r>
              <a:rPr lang="en-US" dirty="0"/>
              <a:t>How to measure this?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19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924800" cy="4572000"/>
          </a:xfrm>
        </p:spPr>
        <p:txBody>
          <a:bodyPr/>
          <a:lstStyle/>
          <a:p>
            <a:r>
              <a:rPr lang="en-US" sz="2800" dirty="0"/>
              <a:t>Let </a:t>
            </a:r>
            <a:r>
              <a:rPr lang="en-US" sz="2800" i="1" dirty="0">
                <a:latin typeface="Arial"/>
                <a:cs typeface="Arial"/>
              </a:rPr>
              <a:t>C</a:t>
            </a:r>
            <a:r>
              <a:rPr lang="en-US" sz="2800" i="1" baseline="-25000" dirty="0">
                <a:latin typeface="Arial"/>
                <a:cs typeface="Arial"/>
              </a:rPr>
              <a:t>1</a:t>
            </a:r>
            <a:r>
              <a:rPr lang="en-US" sz="2800" i="1" dirty="0">
                <a:latin typeface="Arial"/>
                <a:cs typeface="Arial"/>
              </a:rPr>
              <a:t>,C</a:t>
            </a:r>
            <a:r>
              <a:rPr lang="en-US" sz="2800" i="1" baseline="-25000" dirty="0">
                <a:latin typeface="Arial"/>
                <a:cs typeface="Arial"/>
              </a:rPr>
              <a:t>2</a:t>
            </a:r>
            <a:r>
              <a:rPr lang="en-US" sz="2800" i="1" dirty="0">
                <a:latin typeface="Arial"/>
                <a:cs typeface="Arial"/>
              </a:rPr>
              <a:t>,…,C</a:t>
            </a:r>
            <a:r>
              <a:rPr lang="en-US" sz="2800" i="1" baseline="-25000" dirty="0">
                <a:latin typeface="Arial"/>
                <a:cs typeface="Arial"/>
              </a:rPr>
              <a:t>k</a:t>
            </a:r>
            <a:r>
              <a:rPr lang="en-US" sz="2800" i="1" dirty="0">
                <a:latin typeface="Arial"/>
                <a:cs typeface="Arial"/>
              </a:rPr>
              <a:t> </a:t>
            </a:r>
            <a:r>
              <a:rPr lang="en-US" sz="2800" dirty="0"/>
              <a:t>be final the clusters</a:t>
            </a:r>
          </a:p>
          <a:p>
            <a:r>
              <a:rPr lang="en-US" sz="2800" dirty="0"/>
              <a:t>Let</a:t>
            </a:r>
          </a:p>
          <a:p>
            <a:pPr lvl="1">
              <a:buNone/>
            </a:pPr>
            <a:r>
              <a:rPr lang="en-US" sz="2400" dirty="0"/>
              <a:t>	</a:t>
            </a:r>
            <a:r>
              <a:rPr lang="en-US" sz="2400" i="1" dirty="0">
                <a:latin typeface="Arial"/>
                <a:cs typeface="Arial"/>
              </a:rPr>
              <a:t>x</a:t>
            </a:r>
            <a:r>
              <a:rPr lang="en-US" sz="2400" i="1" baseline="-25000" dirty="0">
                <a:latin typeface="Arial"/>
                <a:cs typeface="Arial"/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latin typeface="Arial"/>
                <a:cs typeface="Arial"/>
              </a:rPr>
              <a:t>=</a:t>
            </a:r>
            <a:r>
              <a:rPr lang="en-US" sz="2400" dirty="0"/>
              <a:t> number of </a:t>
            </a:r>
            <a:r>
              <a:rPr lang="en-US" sz="2400" dirty="0" err="1"/>
              <a:t>Winwebsec</a:t>
            </a:r>
            <a:r>
              <a:rPr lang="en-US" sz="2400" dirty="0"/>
              <a:t> in </a:t>
            </a:r>
            <a:r>
              <a:rPr lang="en-US" sz="2400" i="1" dirty="0" err="1">
                <a:latin typeface="Arial"/>
                <a:cs typeface="Arial"/>
              </a:rPr>
              <a:t>C</a:t>
            </a:r>
            <a:r>
              <a:rPr lang="en-US" sz="2400" i="1" baseline="-25000" dirty="0" err="1">
                <a:latin typeface="Arial"/>
                <a:cs typeface="Arial"/>
              </a:rPr>
              <a:t>i</a:t>
            </a:r>
            <a:endParaRPr lang="en-US" sz="2400" i="1" baseline="-25000" dirty="0">
              <a:latin typeface="Arial"/>
              <a:cs typeface="Arial"/>
            </a:endParaRPr>
          </a:p>
          <a:p>
            <a:pPr lvl="1">
              <a:buNone/>
            </a:pPr>
            <a:r>
              <a:rPr lang="en-US" sz="2400" i="1" dirty="0">
                <a:latin typeface="Arial"/>
                <a:cs typeface="Arial"/>
              </a:rPr>
              <a:t>	</a:t>
            </a:r>
            <a:r>
              <a:rPr lang="en-US" sz="2400" i="1" dirty="0" err="1">
                <a:latin typeface="Arial"/>
                <a:cs typeface="Arial"/>
              </a:rPr>
              <a:t>y</a:t>
            </a:r>
            <a:r>
              <a:rPr lang="en-US" sz="2400" i="1" baseline="-25000" dirty="0" err="1">
                <a:latin typeface="Arial"/>
                <a:cs typeface="Arial"/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latin typeface="Arial"/>
                <a:cs typeface="Arial"/>
              </a:rPr>
              <a:t>=</a:t>
            </a:r>
            <a:r>
              <a:rPr lang="en-US" sz="2400" dirty="0"/>
              <a:t> number of </a:t>
            </a:r>
            <a:r>
              <a:rPr lang="en-US" sz="2400" dirty="0" err="1"/>
              <a:t>Zbot</a:t>
            </a:r>
            <a:r>
              <a:rPr lang="en-US" sz="2400" dirty="0"/>
              <a:t> in </a:t>
            </a:r>
            <a:r>
              <a:rPr lang="en-US" sz="2400" i="1" dirty="0" err="1">
                <a:latin typeface="Arial"/>
                <a:cs typeface="Arial"/>
              </a:rPr>
              <a:t>C</a:t>
            </a:r>
            <a:r>
              <a:rPr lang="en-US" sz="2400" i="1" baseline="-25000" dirty="0" err="1">
                <a:latin typeface="Arial"/>
                <a:cs typeface="Arial"/>
              </a:rPr>
              <a:t>i</a:t>
            </a:r>
            <a:endParaRPr lang="en-US" sz="2400" dirty="0"/>
          </a:p>
          <a:p>
            <a:pPr lvl="1">
              <a:buNone/>
            </a:pPr>
            <a:r>
              <a:rPr lang="en-US" sz="2400" i="1" dirty="0">
                <a:latin typeface="Arial"/>
                <a:cs typeface="Arial"/>
              </a:rPr>
              <a:t>	</a:t>
            </a:r>
            <a:r>
              <a:rPr lang="en-US" sz="2400" i="1" dirty="0" err="1">
                <a:latin typeface="Arial"/>
                <a:cs typeface="Arial"/>
              </a:rPr>
              <a:t>z</a:t>
            </a:r>
            <a:r>
              <a:rPr lang="en-US" sz="2400" i="1" baseline="-25000" dirty="0" err="1">
                <a:latin typeface="Arial"/>
                <a:cs typeface="Arial"/>
              </a:rPr>
              <a:t>i</a:t>
            </a:r>
            <a:r>
              <a:rPr lang="en-US" sz="2400" dirty="0"/>
              <a:t> </a:t>
            </a:r>
            <a:r>
              <a:rPr lang="en-US" sz="2400" dirty="0">
                <a:latin typeface="Arial"/>
                <a:cs typeface="Arial"/>
              </a:rPr>
              <a:t>=</a:t>
            </a:r>
            <a:r>
              <a:rPr lang="en-US" sz="2400" dirty="0"/>
              <a:t> number of </a:t>
            </a:r>
            <a:r>
              <a:rPr lang="en-US" sz="2400" dirty="0" err="1"/>
              <a:t>Zeroaccess</a:t>
            </a:r>
            <a:r>
              <a:rPr lang="en-US" sz="2400" dirty="0"/>
              <a:t> in </a:t>
            </a:r>
            <a:r>
              <a:rPr lang="en-US" sz="2400" i="1" dirty="0" err="1">
                <a:latin typeface="Arial"/>
                <a:cs typeface="Arial"/>
              </a:rPr>
              <a:t>C</a:t>
            </a:r>
            <a:r>
              <a:rPr lang="en-US" sz="2400" i="1" baseline="-25000" dirty="0" err="1">
                <a:latin typeface="Arial"/>
                <a:cs typeface="Arial"/>
              </a:rPr>
              <a:t>i</a:t>
            </a:r>
            <a:endParaRPr lang="en-US" sz="2400" dirty="0"/>
          </a:p>
          <a:p>
            <a:pPr lvl="1">
              <a:buNone/>
            </a:pPr>
            <a:r>
              <a:rPr lang="en-US" sz="2400" dirty="0"/>
              <a:t>	</a:t>
            </a:r>
            <a:r>
              <a:rPr lang="en-US" sz="2400" dirty="0">
                <a:latin typeface="Arial"/>
                <a:cs typeface="Arial"/>
              </a:rPr>
              <a:t>M</a:t>
            </a:r>
            <a:r>
              <a:rPr lang="en-US" sz="2400" baseline="-25000" dirty="0">
                <a:latin typeface="Arial"/>
                <a:cs typeface="Arial"/>
              </a:rPr>
              <a:t>i</a:t>
            </a:r>
            <a:r>
              <a:rPr lang="en-US" sz="2400" dirty="0">
                <a:latin typeface="Arial"/>
                <a:cs typeface="Arial"/>
              </a:rPr>
              <a:t> = </a:t>
            </a:r>
            <a:r>
              <a:rPr lang="en-US" sz="2400" dirty="0" err="1">
                <a:latin typeface="Arial"/>
                <a:cs typeface="Arial"/>
              </a:rPr>
              <a:t>max{x</a:t>
            </a:r>
            <a:r>
              <a:rPr lang="en-US" sz="2400" baseline="-25000" dirty="0" err="1">
                <a:latin typeface="Arial"/>
                <a:cs typeface="Arial"/>
              </a:rPr>
              <a:t>i</a:t>
            </a:r>
            <a:r>
              <a:rPr lang="en-US" sz="2400" dirty="0" err="1">
                <a:latin typeface="Arial"/>
                <a:cs typeface="Arial"/>
              </a:rPr>
              <a:t>,y</a:t>
            </a:r>
            <a:r>
              <a:rPr lang="en-US" sz="2400" baseline="-25000" dirty="0" err="1">
                <a:latin typeface="Arial"/>
                <a:cs typeface="Arial"/>
              </a:rPr>
              <a:t>i</a:t>
            </a:r>
            <a:r>
              <a:rPr lang="en-US" sz="2400" dirty="0" err="1">
                <a:latin typeface="Arial"/>
                <a:cs typeface="Arial"/>
              </a:rPr>
              <a:t>,z</a:t>
            </a:r>
            <a:r>
              <a:rPr lang="en-US" sz="2400" baseline="-25000" dirty="0" err="1">
                <a:latin typeface="Arial"/>
                <a:cs typeface="Arial"/>
              </a:rPr>
              <a:t>i</a:t>
            </a:r>
            <a:r>
              <a:rPr lang="en-US" sz="2400" dirty="0">
                <a:latin typeface="Arial"/>
                <a:cs typeface="Arial"/>
              </a:rPr>
              <a:t>}</a:t>
            </a:r>
          </a:p>
          <a:p>
            <a:r>
              <a:rPr lang="en-US" sz="2800" dirty="0"/>
              <a:t>Then define </a:t>
            </a:r>
            <a:r>
              <a:rPr lang="en-US" sz="2800" dirty="0">
                <a:latin typeface="Arial"/>
                <a:cs typeface="Arial"/>
              </a:rPr>
              <a:t>score = (M</a:t>
            </a:r>
            <a:r>
              <a:rPr lang="en-US" sz="2800" baseline="-25000" dirty="0">
                <a:latin typeface="Arial"/>
                <a:cs typeface="Arial"/>
              </a:rPr>
              <a:t>1 </a:t>
            </a:r>
            <a:r>
              <a:rPr lang="en-US" sz="2800" dirty="0">
                <a:latin typeface="Arial"/>
                <a:cs typeface="Arial"/>
              </a:rPr>
              <a:t>+ M</a:t>
            </a:r>
            <a:r>
              <a:rPr lang="en-US" sz="2800" baseline="-25000" dirty="0">
                <a:latin typeface="Arial"/>
                <a:cs typeface="Arial"/>
              </a:rPr>
              <a:t>2 </a:t>
            </a:r>
            <a:r>
              <a:rPr lang="en-US" sz="2800" dirty="0">
                <a:latin typeface="Arial"/>
                <a:cs typeface="Arial"/>
              </a:rPr>
              <a:t>+ … + M</a:t>
            </a:r>
            <a:r>
              <a:rPr lang="en-US" sz="2800" baseline="-25000" dirty="0">
                <a:latin typeface="Arial"/>
                <a:cs typeface="Arial"/>
              </a:rPr>
              <a:t>k</a:t>
            </a:r>
            <a:r>
              <a:rPr lang="en-US" sz="2800" dirty="0">
                <a:latin typeface="Arial"/>
                <a:cs typeface="Arial"/>
              </a:rPr>
              <a:t>) / T</a:t>
            </a:r>
          </a:p>
          <a:p>
            <a:pPr lvl="1"/>
            <a:r>
              <a:rPr lang="en-US" sz="2400" dirty="0"/>
              <a:t>Where </a:t>
            </a:r>
            <a:r>
              <a:rPr lang="en-US" sz="2400" dirty="0">
                <a:latin typeface="Arial"/>
                <a:cs typeface="Arial"/>
              </a:rPr>
              <a:t>T</a:t>
            </a:r>
            <a:r>
              <a:rPr lang="en-US" sz="2400" dirty="0"/>
              <a:t> is total of </a:t>
            </a:r>
            <a:r>
              <a:rPr lang="en-US" sz="2400" dirty="0" err="1"/>
              <a:t>Winwebsec</a:t>
            </a:r>
            <a:r>
              <a:rPr lang="en-US" sz="2400" dirty="0"/>
              <a:t>, </a:t>
            </a:r>
            <a:r>
              <a:rPr lang="en-US" sz="2400" dirty="0" err="1"/>
              <a:t>Zbot</a:t>
            </a:r>
            <a:r>
              <a:rPr lang="en-US" sz="2400" dirty="0"/>
              <a:t>, and </a:t>
            </a:r>
            <a:r>
              <a:rPr lang="en-US" sz="2400" dirty="0" err="1"/>
              <a:t>Zeroaccess</a:t>
            </a:r>
            <a:r>
              <a:rPr lang="en-US" sz="2400" dirty="0"/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446239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Recall, </a:t>
            </a:r>
            <a:r>
              <a:rPr lang="en-US" dirty="0">
                <a:latin typeface="Arial"/>
                <a:cs typeface="Arial"/>
              </a:rPr>
              <a:t>score = (M</a:t>
            </a:r>
            <a:r>
              <a:rPr lang="en-US" baseline="-25000" dirty="0">
                <a:latin typeface="Arial"/>
                <a:cs typeface="Arial"/>
              </a:rPr>
              <a:t>1 </a:t>
            </a:r>
            <a:r>
              <a:rPr lang="en-US" dirty="0">
                <a:latin typeface="Arial"/>
                <a:cs typeface="Arial"/>
              </a:rPr>
              <a:t>+ M</a:t>
            </a:r>
            <a:r>
              <a:rPr lang="en-US" baseline="-25000" dirty="0">
                <a:latin typeface="Arial"/>
                <a:cs typeface="Arial"/>
              </a:rPr>
              <a:t>2 </a:t>
            </a:r>
            <a:r>
              <a:rPr lang="en-US" dirty="0">
                <a:latin typeface="Arial"/>
                <a:cs typeface="Arial"/>
              </a:rPr>
              <a:t>+ … + M</a:t>
            </a:r>
            <a:r>
              <a:rPr lang="en-US" baseline="-25000" dirty="0">
                <a:latin typeface="Arial"/>
                <a:cs typeface="Arial"/>
              </a:rPr>
              <a:t>k</a:t>
            </a:r>
            <a:r>
              <a:rPr lang="en-US" dirty="0">
                <a:latin typeface="Arial"/>
                <a:cs typeface="Arial"/>
              </a:rPr>
              <a:t>) / T</a:t>
            </a:r>
            <a:endParaRPr lang="en-US" dirty="0"/>
          </a:p>
          <a:p>
            <a:pPr lvl="1"/>
            <a:r>
              <a:rPr lang="en-US" dirty="0"/>
              <a:t>Note that </a:t>
            </a:r>
            <a:r>
              <a:rPr lang="en-US" dirty="0">
                <a:latin typeface="Arial"/>
                <a:cs typeface="Arial"/>
              </a:rPr>
              <a:t>0 &lt; score ≤ 1</a:t>
            </a:r>
          </a:p>
          <a:p>
            <a:pPr lvl="1"/>
            <a:r>
              <a:rPr lang="en-US" dirty="0"/>
              <a:t>And, </a:t>
            </a:r>
            <a:r>
              <a:rPr lang="en-US" dirty="0">
                <a:latin typeface="Arial"/>
                <a:cs typeface="Arial"/>
              </a:rPr>
              <a:t>score = 1 </a:t>
            </a:r>
            <a:r>
              <a:rPr lang="en-US" dirty="0"/>
              <a:t>implies all clusters are uniform (</a:t>
            </a:r>
            <a:r>
              <a:rPr lang="en-US" dirty="0" err="1"/>
              <a:t>wrt</a:t>
            </a:r>
            <a:r>
              <a:rPr lang="en-US" dirty="0"/>
              <a:t> 3 major families)</a:t>
            </a:r>
          </a:p>
          <a:p>
            <a:r>
              <a:rPr lang="en-US" dirty="0"/>
              <a:t>Suppose we classify simply based on dominant family in a cluster</a:t>
            </a:r>
          </a:p>
          <a:p>
            <a:r>
              <a:rPr lang="en-US" dirty="0"/>
              <a:t>Then </a:t>
            </a:r>
            <a:r>
              <a:rPr lang="en-US" dirty="0">
                <a:latin typeface="Arial"/>
                <a:cs typeface="Arial"/>
              </a:rPr>
              <a:t>score = 1</a:t>
            </a:r>
            <a:r>
              <a:rPr lang="en-US" dirty="0"/>
              <a:t> is a perfect result</a:t>
            </a:r>
          </a:p>
          <a:p>
            <a:pPr lvl="1"/>
            <a:r>
              <a:rPr lang="en-US" dirty="0" err="1"/>
              <a:t>Wrt</a:t>
            </a:r>
            <a:r>
              <a:rPr lang="en-US" dirty="0"/>
              <a:t> the three major families</a:t>
            </a:r>
          </a:p>
        </p:txBody>
      </p:sp>
    </p:spTree>
    <p:extLst>
      <p:ext uri="{BB962C8B-B14F-4D97-AF65-F5344CB8AC3E}">
        <p14:creationId xmlns:p14="http://schemas.microsoft.com/office/powerpoint/2010/main" val="1302813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“</a:t>
            </a:r>
            <a:r>
              <a:rPr lang="en-US" dirty="0">
                <a:latin typeface="Arial"/>
                <a:cs typeface="Arial"/>
              </a:rPr>
              <a:t>score</a:t>
            </a:r>
            <a:r>
              <a:rPr lang="en-US" dirty="0"/>
              <a:t>” is accuracy if we classify based on dominant type in cluster</a:t>
            </a:r>
          </a:p>
          <a:p>
            <a:pPr lvl="1"/>
            <a:r>
              <a:rPr lang="en-US" dirty="0"/>
              <a:t>That is, score samples of unknown type </a:t>
            </a:r>
            <a:r>
              <a:rPr lang="is-IS" dirty="0"/>
              <a:t>by clustering to</a:t>
            </a:r>
            <a:r>
              <a:rPr lang="en-US" dirty="0"/>
              <a:t> nearest centroid</a:t>
            </a:r>
          </a:p>
          <a:p>
            <a:pPr lvl="1"/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classify by dominant type in cluster</a:t>
            </a:r>
          </a:p>
          <a:p>
            <a:r>
              <a:rPr lang="en-US" dirty="0"/>
              <a:t>Previous slide says we can get more than 0.82 correct in this manner</a:t>
            </a:r>
          </a:p>
          <a:p>
            <a:r>
              <a:rPr lang="en-US" dirty="0"/>
              <a:t>Good? Bad? Compared to what?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57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previous table</a:t>
            </a:r>
          </a:p>
          <a:p>
            <a:pPr lvl="1"/>
            <a:r>
              <a:rPr lang="en-US" dirty="0"/>
              <a:t>4361 </a:t>
            </a:r>
            <a:r>
              <a:rPr lang="en-US" dirty="0" err="1"/>
              <a:t>Winwebsec</a:t>
            </a:r>
            <a:endParaRPr lang="en-US" dirty="0"/>
          </a:p>
          <a:p>
            <a:pPr lvl="1"/>
            <a:r>
              <a:rPr lang="en-US" dirty="0"/>
              <a:t>2136 </a:t>
            </a:r>
            <a:r>
              <a:rPr lang="en-US" dirty="0" err="1"/>
              <a:t>Zbot</a:t>
            </a:r>
            <a:endParaRPr lang="en-US" dirty="0"/>
          </a:p>
          <a:p>
            <a:pPr lvl="1"/>
            <a:r>
              <a:rPr lang="en-US" dirty="0"/>
              <a:t>1306 </a:t>
            </a:r>
            <a:r>
              <a:rPr lang="en-US" dirty="0" err="1"/>
              <a:t>Zeroaccess</a:t>
            </a:r>
            <a:endParaRPr lang="en-US" dirty="0"/>
          </a:p>
          <a:p>
            <a:pPr lvl="1"/>
            <a:r>
              <a:rPr lang="en-US" dirty="0"/>
              <a:t>Total of these three is 7803</a:t>
            </a:r>
          </a:p>
          <a:p>
            <a:r>
              <a:rPr lang="en-US" dirty="0"/>
              <a:t>Suppose we expect to see only these 3 families, and at these rates</a:t>
            </a:r>
          </a:p>
          <a:p>
            <a:r>
              <a:rPr lang="en-US" dirty="0"/>
              <a:t>Can use expected number to “classify”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470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Classifying based on expected number</a:t>
            </a:r>
          </a:p>
          <a:p>
            <a:r>
              <a:rPr lang="en-US" dirty="0"/>
              <a:t>Probability of success is about 0.415</a:t>
            </a:r>
            <a:endParaRPr lang="en-US" sz="2800" dirty="0"/>
          </a:p>
          <a:p>
            <a:pPr lvl="1"/>
            <a:r>
              <a:rPr lang="en-US" dirty="0"/>
              <a:t>Why?</a:t>
            </a:r>
          </a:p>
          <a:p>
            <a:r>
              <a:rPr lang="en-US" dirty="0"/>
              <a:t>So, classifying at 0.82 is not too bad</a:t>
            </a:r>
          </a:p>
          <a:p>
            <a:r>
              <a:rPr lang="en-US" dirty="0"/>
              <a:t>Is this good enough to be of any use?</a:t>
            </a:r>
          </a:p>
          <a:p>
            <a:pPr lvl="1"/>
            <a:r>
              <a:rPr lang="en-US" dirty="0"/>
              <a:t>Much better than “random”</a:t>
            </a:r>
          </a:p>
          <a:p>
            <a:pPr lvl="1"/>
            <a:r>
              <a:rPr lang="en-US" dirty="0"/>
              <a:t>But how might we actually use it?</a:t>
            </a:r>
          </a:p>
        </p:txBody>
      </p:sp>
    </p:spTree>
    <p:extLst>
      <p:ext uri="{BB962C8B-B14F-4D97-AF65-F5344CB8AC3E}">
        <p14:creationId xmlns:p14="http://schemas.microsoft.com/office/powerpoint/2010/main" val="1160434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 </a:t>
            </a:r>
            <a:r>
              <a:rPr lang="en-US" dirty="0" err="1"/>
              <a:t>HMMs</a:t>
            </a:r>
            <a:r>
              <a:rPr lang="en-US" dirty="0"/>
              <a:t> </a:t>
            </a:r>
            <a:r>
              <a:rPr lang="en-US" i="1" dirty="0"/>
              <a:t>not</a:t>
            </a:r>
            <a:r>
              <a:rPr lang="en-US" dirty="0"/>
              <a:t> specific to families</a:t>
            </a:r>
          </a:p>
          <a:p>
            <a:r>
              <a:rPr lang="en-US" dirty="0"/>
              <a:t>Results show we get decent results</a:t>
            </a:r>
          </a:p>
          <a:p>
            <a:r>
              <a:rPr lang="en-US" dirty="0"/>
              <a:t>Can expect to “classify” previously unseen malware at about these rates</a:t>
            </a:r>
          </a:p>
          <a:p>
            <a:r>
              <a:rPr lang="en-US" dirty="0"/>
              <a:t>How could this be useful?</a:t>
            </a:r>
          </a:p>
          <a:p>
            <a:pPr lvl="1"/>
            <a:r>
              <a:rPr lang="en-US" dirty="0"/>
              <a:t>Malware may be similar to that in cluster</a:t>
            </a:r>
          </a:p>
          <a:p>
            <a:pPr lvl="1"/>
            <a:r>
              <a:rPr lang="en-US" dirty="0"/>
              <a:t>So, possibly faster analysis/response</a:t>
            </a:r>
          </a:p>
          <a:p>
            <a:r>
              <a:rPr lang="en-US" dirty="0"/>
              <a:t>Also relevant to classification/naming</a:t>
            </a:r>
          </a:p>
        </p:txBody>
      </p:sp>
    </p:spTree>
    <p:extLst>
      <p:ext uri="{BB962C8B-B14F-4D97-AF65-F5344CB8AC3E}">
        <p14:creationId xmlns:p14="http://schemas.microsoft.com/office/powerpoint/2010/main" val="916720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HMM scoring scheme able to classify unrelated malware with good accuracy</a:t>
            </a:r>
          </a:p>
          <a:p>
            <a:pPr lvl="1"/>
            <a:r>
              <a:rPr lang="en-US" dirty="0"/>
              <a:t>Malware is unrelated to scores used</a:t>
            </a:r>
          </a:p>
          <a:p>
            <a:r>
              <a:rPr lang="en-US" dirty="0"/>
              <a:t>Not accurate enough for detection</a:t>
            </a:r>
          </a:p>
          <a:p>
            <a:pPr lvl="1"/>
            <a:r>
              <a:rPr lang="en-US" dirty="0"/>
              <a:t>Only 82% accuracy in this work</a:t>
            </a:r>
          </a:p>
          <a:p>
            <a:r>
              <a:rPr lang="en-US" dirty="0"/>
              <a:t>But, other potential uses</a:t>
            </a:r>
          </a:p>
          <a:p>
            <a:pPr lvl="1"/>
            <a:r>
              <a:rPr lang="en-US" dirty="0"/>
              <a:t>As an aid in analysis of new malware</a:t>
            </a:r>
          </a:p>
          <a:p>
            <a:pPr lvl="1"/>
            <a:r>
              <a:rPr lang="en-US" dirty="0"/>
              <a:t>As a tool for classification/naming</a:t>
            </a:r>
          </a:p>
        </p:txBody>
      </p:sp>
    </p:spTree>
    <p:extLst>
      <p:ext uri="{BB962C8B-B14F-4D97-AF65-F5344CB8AC3E}">
        <p14:creationId xmlns:p14="http://schemas.microsoft.com/office/powerpoint/2010/main" val="304356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8305800" cy="4419600"/>
          </a:xfrm>
        </p:spPr>
        <p:txBody>
          <a:bodyPr/>
          <a:lstStyle/>
          <a:p>
            <a:r>
              <a:rPr lang="en-US" dirty="0"/>
              <a:t>Example of hierarchical clustering...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every point is its own cluster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number of clusters exceeds 1</a:t>
            </a:r>
          </a:p>
          <a:p>
            <a:pPr marL="971550" lvl="1" indent="-514350"/>
            <a:r>
              <a:rPr lang="en-US" dirty="0"/>
              <a:t>Find 2 “nearest” clusters and merge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End while</a:t>
            </a:r>
          </a:p>
          <a:p>
            <a:r>
              <a:rPr lang="en-US" dirty="0"/>
              <a:t>This would be based on </a:t>
            </a:r>
            <a:r>
              <a:rPr lang="en-US" dirty="0">
                <a:solidFill>
                  <a:srgbClr val="7030A0"/>
                </a:solidFill>
              </a:rPr>
              <a:t>a function that defines ‘</a:t>
            </a:r>
            <a:r>
              <a:rPr lang="en-US" b="1" dirty="0">
                <a:solidFill>
                  <a:srgbClr val="7030A0"/>
                </a:solidFill>
              </a:rPr>
              <a:t>distance</a:t>
            </a:r>
            <a:r>
              <a:rPr lang="en-US" dirty="0">
                <a:solidFill>
                  <a:srgbClr val="7030A0"/>
                </a:solidFill>
              </a:rPr>
              <a:t>’ between clusters</a:t>
            </a:r>
          </a:p>
          <a:p>
            <a:pPr lvl="1"/>
            <a:r>
              <a:rPr lang="en-US" dirty="0"/>
              <a:t>But it’s not very theoretically sound… yet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9DDD90-7765-4AFD-B51E-2218F035E7F0}"/>
              </a:ext>
            </a:extLst>
          </p:cNvPr>
          <p:cNvSpPr/>
          <p:nvPr/>
        </p:nvSpPr>
        <p:spPr>
          <a:xfrm>
            <a:off x="3505200" y="6396335"/>
            <a:ext cx="56388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This is also an </a:t>
            </a:r>
            <a:r>
              <a:rPr lang="en-US" dirty="0">
                <a:solidFill>
                  <a:srgbClr val="7030A0"/>
                </a:solidFill>
              </a:rPr>
              <a:t>agglomerative</a:t>
            </a:r>
            <a:r>
              <a:rPr lang="en-US" dirty="0"/>
              <a:t> approach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14B4A8-2C99-4897-B793-6D418972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71" y="1524000"/>
            <a:ext cx="76390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3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8153400" cy="4495800"/>
          </a:xfrm>
        </p:spPr>
        <p:txBody>
          <a:bodyPr/>
          <a:lstStyle/>
          <a:p>
            <a:r>
              <a:rPr lang="en-US" dirty="0"/>
              <a:t>Distance between data points?</a:t>
            </a:r>
          </a:p>
          <a:p>
            <a:r>
              <a:rPr lang="en-US" dirty="0"/>
              <a:t>Let’s see two very common examples. Suppose: </a:t>
            </a:r>
          </a:p>
          <a:p>
            <a:pPr lvl="1">
              <a:buNone/>
            </a:pPr>
            <a:r>
              <a:rPr lang="en-US" dirty="0" err="1">
                <a:latin typeface="Lucida Grande"/>
                <a:cs typeface="Lucida Grande"/>
              </a:rPr>
              <a:t>x</a:t>
            </a:r>
            <a:r>
              <a:rPr lang="en-US" dirty="0">
                <a:latin typeface="Lucida Grande"/>
                <a:cs typeface="Lucida Grande"/>
              </a:rPr>
              <a:t> = (x</a:t>
            </a:r>
            <a:r>
              <a:rPr lang="en-US" baseline="-25000" dirty="0">
                <a:latin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cs typeface="Lucida Grande"/>
              </a:rPr>
              <a:t>,x</a:t>
            </a:r>
            <a:r>
              <a:rPr lang="en-US" baseline="-25000" dirty="0">
                <a:latin typeface="Lucida Grande"/>
                <a:cs typeface="Lucida Grande"/>
              </a:rPr>
              <a:t>2</a:t>
            </a:r>
            <a:r>
              <a:rPr lang="en-US" dirty="0">
                <a:latin typeface="Lucida Grande"/>
                <a:cs typeface="Lucida Grande"/>
              </a:rPr>
              <a:t>,…,</a:t>
            </a:r>
            <a:r>
              <a:rPr lang="en-US" dirty="0" err="1">
                <a:latin typeface="Lucida Grande"/>
                <a:cs typeface="Lucida Grande"/>
              </a:rPr>
              <a:t>x</a:t>
            </a:r>
            <a:r>
              <a:rPr lang="en-US" baseline="-25000" dirty="0" err="1">
                <a:latin typeface="Lucida Grande"/>
                <a:cs typeface="Lucida Grande"/>
              </a:rPr>
              <a:t>n</a:t>
            </a:r>
            <a:r>
              <a:rPr lang="en-US" dirty="0">
                <a:latin typeface="Lucida Grande"/>
                <a:cs typeface="Lucida Grande"/>
              </a:rPr>
              <a:t>) </a:t>
            </a:r>
            <a:r>
              <a:rPr lang="en-US" dirty="0"/>
              <a:t>and </a:t>
            </a:r>
            <a:r>
              <a:rPr lang="en-US" dirty="0" err="1">
                <a:latin typeface="Lucida Grande"/>
                <a:cs typeface="Lucida Grande"/>
              </a:rPr>
              <a:t>y</a:t>
            </a:r>
            <a:r>
              <a:rPr lang="en-US" dirty="0">
                <a:latin typeface="Lucida Grande"/>
                <a:cs typeface="Lucida Grande"/>
              </a:rPr>
              <a:t> = (y</a:t>
            </a:r>
            <a:r>
              <a:rPr lang="en-US" baseline="-25000" dirty="0">
                <a:latin typeface="Lucida Grande"/>
                <a:cs typeface="Lucida Grande"/>
              </a:rPr>
              <a:t>1</a:t>
            </a:r>
            <a:r>
              <a:rPr lang="en-US" dirty="0">
                <a:latin typeface="Lucida Grande"/>
                <a:cs typeface="Lucida Grande"/>
              </a:rPr>
              <a:t>,y</a:t>
            </a:r>
            <a:r>
              <a:rPr lang="en-US" baseline="-25000" dirty="0">
                <a:latin typeface="Lucida Grande"/>
                <a:cs typeface="Lucida Grande"/>
              </a:rPr>
              <a:t>2</a:t>
            </a:r>
            <a:r>
              <a:rPr lang="en-US" dirty="0">
                <a:latin typeface="Lucida Grande"/>
                <a:cs typeface="Lucida Grande"/>
              </a:rPr>
              <a:t>,…,</a:t>
            </a:r>
            <a:r>
              <a:rPr lang="en-US" dirty="0" err="1">
                <a:latin typeface="Lucida Grande"/>
                <a:cs typeface="Lucida Grande"/>
              </a:rPr>
              <a:t>y</a:t>
            </a:r>
            <a:r>
              <a:rPr lang="en-US" baseline="-25000" dirty="0" err="1">
                <a:latin typeface="Lucida Grande"/>
                <a:cs typeface="Lucida Grande"/>
              </a:rPr>
              <a:t>n</a:t>
            </a:r>
            <a:r>
              <a:rPr lang="en-US" dirty="0">
                <a:latin typeface="Lucida Grande"/>
                <a:cs typeface="Lucida Grande"/>
              </a:rPr>
              <a:t>)</a:t>
            </a:r>
          </a:p>
          <a:p>
            <a:pPr lvl="1">
              <a:buNone/>
            </a:pPr>
            <a:r>
              <a:rPr lang="en-US" dirty="0"/>
              <a:t>where each </a:t>
            </a:r>
            <a:r>
              <a:rPr lang="en-US" dirty="0">
                <a:latin typeface="Lucida Grande"/>
                <a:cs typeface="Lucida Grande"/>
              </a:rPr>
              <a:t>x</a:t>
            </a:r>
            <a:r>
              <a:rPr lang="en-US" baseline="-25000" dirty="0">
                <a:latin typeface="Lucida Grande"/>
                <a:cs typeface="Lucida Grande"/>
              </a:rPr>
              <a:t>i</a:t>
            </a:r>
            <a:r>
              <a:rPr lang="en-US" dirty="0"/>
              <a:t> and </a:t>
            </a:r>
            <a:r>
              <a:rPr lang="en-US" dirty="0" err="1">
                <a:latin typeface="Lucida Grande"/>
                <a:cs typeface="Lucida Grande"/>
              </a:rPr>
              <a:t>y</a:t>
            </a:r>
            <a:r>
              <a:rPr lang="en-US" baseline="-25000" dirty="0" err="1">
                <a:latin typeface="Lucida Grande"/>
                <a:cs typeface="Lucida Grande"/>
              </a:rPr>
              <a:t>i</a:t>
            </a:r>
            <a:r>
              <a:rPr lang="en-US" dirty="0"/>
              <a:t> are real numbers</a:t>
            </a:r>
          </a:p>
          <a:p>
            <a:r>
              <a:rPr lang="en-US" b="1" dirty="0"/>
              <a:t>Euclidean distance </a:t>
            </a:r>
            <a:r>
              <a:rPr lang="en-US" dirty="0"/>
              <a:t>is:</a:t>
            </a:r>
          </a:p>
          <a:p>
            <a:pPr lvl="1">
              <a:buNone/>
            </a:pPr>
            <a:endParaRPr lang="en-US" dirty="0">
              <a:latin typeface="Lucida Grande"/>
              <a:cs typeface="Lucida Grande"/>
            </a:endParaRPr>
          </a:p>
          <a:p>
            <a:r>
              <a:rPr lang="en-US" b="1" dirty="0"/>
              <a:t>Manhattan</a:t>
            </a:r>
            <a:r>
              <a:rPr lang="en-US" dirty="0"/>
              <a:t> (taxicab) </a:t>
            </a:r>
            <a:r>
              <a:rPr lang="en-US" b="1" dirty="0"/>
              <a:t>distance</a:t>
            </a:r>
            <a:r>
              <a:rPr lang="en-US" dirty="0"/>
              <a:t> is: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06EE34-8F0D-464A-BBE7-0736CB2BC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86" y="4800600"/>
            <a:ext cx="5988627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5F00E4-FC41-4058-823E-0AA053F62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6019800"/>
            <a:ext cx="5667375" cy="533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5437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3352</Words>
  <Application>Microsoft Office PowerPoint</Application>
  <PresentationFormat>On-screen Show (4:3)</PresentationFormat>
  <Paragraphs>555</Paragraphs>
  <Slides>69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Cambria Math</vt:lpstr>
      <vt:lpstr>Comic Sans MS</vt:lpstr>
      <vt:lpstr>Lucida Grande</vt:lpstr>
      <vt:lpstr>Times</vt:lpstr>
      <vt:lpstr>Times New Roman</vt:lpstr>
      <vt:lpstr>Wingdings</vt:lpstr>
      <vt:lpstr>Default Design</vt:lpstr>
      <vt:lpstr>Clustering</vt:lpstr>
      <vt:lpstr>Cluster Analysis</vt:lpstr>
      <vt:lpstr>Intrinsic vs Extrinsic</vt:lpstr>
      <vt:lpstr>Agglomerative vs Divisive</vt:lpstr>
      <vt:lpstr>Hierarchical vs Partitional</vt:lpstr>
      <vt:lpstr>Dendrogram</vt:lpstr>
      <vt:lpstr>Hierarchical Clustering</vt:lpstr>
      <vt:lpstr>Hierarchical Clustering</vt:lpstr>
      <vt:lpstr>Distance</vt:lpstr>
      <vt:lpstr>Distance</vt:lpstr>
      <vt:lpstr>Distance</vt:lpstr>
      <vt:lpstr>An Approach to Clustering…</vt:lpstr>
      <vt:lpstr>Questions</vt:lpstr>
      <vt:lpstr>Distortion</vt:lpstr>
      <vt:lpstr>Distortion</vt:lpstr>
      <vt:lpstr>Example</vt:lpstr>
      <vt:lpstr>Minimize Distortion</vt:lpstr>
      <vt:lpstr>How to Minimize Distortion?</vt:lpstr>
      <vt:lpstr>How to Minimize Distortion?</vt:lpstr>
      <vt:lpstr>K-Means</vt:lpstr>
      <vt:lpstr>PowerPoint Presentation</vt:lpstr>
      <vt:lpstr>PowerPoint Presentation</vt:lpstr>
      <vt:lpstr>PowerPoint Presentation</vt:lpstr>
      <vt:lpstr>PowerPoint Presentation</vt:lpstr>
      <vt:lpstr>K-Means Algorithm</vt:lpstr>
      <vt:lpstr>PowerPoint Presentation</vt:lpstr>
      <vt:lpstr>K-Means</vt:lpstr>
      <vt:lpstr>K-Means Initialization</vt:lpstr>
      <vt:lpstr>Optimal K?</vt:lpstr>
      <vt:lpstr>K-Means Initialization</vt:lpstr>
      <vt:lpstr>K-Means Initialization</vt:lpstr>
      <vt:lpstr>Variations on K-Means</vt:lpstr>
      <vt:lpstr>Measuring Cluster Quality</vt:lpstr>
      <vt:lpstr>Clustering Quality</vt:lpstr>
      <vt:lpstr>Cluster-ability?</vt:lpstr>
      <vt:lpstr>How to Validate Clusters?</vt:lpstr>
      <vt:lpstr>It’s All Relative</vt:lpstr>
      <vt:lpstr>Internal Validation</vt:lpstr>
      <vt:lpstr>Correlation Coefficient</vt:lpstr>
      <vt:lpstr>Correlation Coefficient</vt:lpstr>
      <vt:lpstr>Examples of rXY in 2-d</vt:lpstr>
      <vt:lpstr>Examples of rXY in 2-d</vt:lpstr>
      <vt:lpstr>Similarity Matrix</vt:lpstr>
      <vt:lpstr>Heat Maps</vt:lpstr>
      <vt:lpstr>Other techniques</vt:lpstr>
      <vt:lpstr>EM Clustering</vt:lpstr>
      <vt:lpstr>EM for Clustering</vt:lpstr>
      <vt:lpstr>PowerPoint Presentation</vt:lpstr>
      <vt:lpstr>EM vs K-Means</vt:lpstr>
      <vt:lpstr>Conclusion</vt:lpstr>
      <vt:lpstr>Clustering Application</vt:lpstr>
      <vt:lpstr>PowerPoint Presentation</vt:lpstr>
      <vt:lpstr>Quest for the Holy Grail</vt:lpstr>
      <vt:lpstr>Training HMMs</vt:lpstr>
      <vt:lpstr>Scoring</vt:lpstr>
      <vt:lpstr>Clustering Details</vt:lpstr>
      <vt:lpstr>Initial Centroids</vt:lpstr>
      <vt:lpstr>Update Centroids</vt:lpstr>
      <vt:lpstr>Update Centroids</vt:lpstr>
      <vt:lpstr>Update Clusters</vt:lpstr>
      <vt:lpstr>Experiments</vt:lpstr>
      <vt:lpstr>Measuring Success</vt:lpstr>
      <vt:lpstr>Measuring Success</vt:lpstr>
      <vt:lpstr>Measuring Success</vt:lpstr>
      <vt:lpstr>Clusters for Classification</vt:lpstr>
      <vt:lpstr>Clusters for Classification</vt:lpstr>
      <vt:lpstr>Classification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Fabio Di Troia</dc:creator>
  <cp:lastModifiedBy>Fabio Di Troia</cp:lastModifiedBy>
  <cp:revision>1</cp:revision>
  <dcterms:created xsi:type="dcterms:W3CDTF">2020-11-17T18:18:35Z</dcterms:created>
  <dcterms:modified xsi:type="dcterms:W3CDTF">2021-05-03T16:16:02Z</dcterms:modified>
</cp:coreProperties>
</file>